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27" r:id="rId1"/>
  </p:sldMasterIdLst>
  <p:notesMasterIdLst>
    <p:notesMasterId r:id="rId52"/>
  </p:notesMasterIdLst>
  <p:handoutMasterIdLst>
    <p:handoutMasterId r:id="rId53"/>
  </p:handoutMasterIdLst>
  <p:sldIdLst>
    <p:sldId id="461" r:id="rId2"/>
    <p:sldId id="462" r:id="rId3"/>
    <p:sldId id="547" r:id="rId4"/>
    <p:sldId id="513" r:id="rId5"/>
    <p:sldId id="514" r:id="rId6"/>
    <p:sldId id="548" r:id="rId7"/>
    <p:sldId id="515" r:id="rId8"/>
    <p:sldId id="516" r:id="rId9"/>
    <p:sldId id="549" r:id="rId10"/>
    <p:sldId id="550" r:id="rId11"/>
    <p:sldId id="551" r:id="rId12"/>
    <p:sldId id="541" r:id="rId13"/>
    <p:sldId id="542" r:id="rId14"/>
    <p:sldId id="552" r:id="rId15"/>
    <p:sldId id="534" r:id="rId16"/>
    <p:sldId id="553" r:id="rId17"/>
    <p:sldId id="554" r:id="rId18"/>
    <p:sldId id="517" r:id="rId19"/>
    <p:sldId id="526" r:id="rId20"/>
    <p:sldId id="518" r:id="rId21"/>
    <p:sldId id="519" r:id="rId22"/>
    <p:sldId id="520" r:id="rId23"/>
    <p:sldId id="521" r:id="rId24"/>
    <p:sldId id="522" r:id="rId25"/>
    <p:sldId id="523" r:id="rId26"/>
    <p:sldId id="524" r:id="rId27"/>
    <p:sldId id="525" r:id="rId28"/>
    <p:sldId id="555" r:id="rId29"/>
    <p:sldId id="532" r:id="rId30"/>
    <p:sldId id="543" r:id="rId31"/>
    <p:sldId id="544" r:id="rId32"/>
    <p:sldId id="556" r:id="rId33"/>
    <p:sldId id="564" r:id="rId34"/>
    <p:sldId id="535" r:id="rId35"/>
    <p:sldId id="527" r:id="rId36"/>
    <p:sldId id="528" r:id="rId37"/>
    <p:sldId id="529" r:id="rId38"/>
    <p:sldId id="530" r:id="rId39"/>
    <p:sldId id="557" r:id="rId40"/>
    <p:sldId id="558" r:id="rId41"/>
    <p:sldId id="559" r:id="rId42"/>
    <p:sldId id="531" r:id="rId43"/>
    <p:sldId id="560" r:id="rId44"/>
    <p:sldId id="533" r:id="rId45"/>
    <p:sldId id="561" r:id="rId46"/>
    <p:sldId id="563" r:id="rId47"/>
    <p:sldId id="545" r:id="rId48"/>
    <p:sldId id="546" r:id="rId49"/>
    <p:sldId id="562" r:id="rId50"/>
    <p:sldId id="459" r:id="rId5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eter Vorenkamp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B3764"/>
    <a:srgbClr val="01A1DD"/>
    <a:srgbClr val="C4C4C4"/>
    <a:srgbClr val="89898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outlineView">
  <p:normalViewPr showOutlineIcons="0">
    <p:restoredLeft sz="34603" autoAdjust="0"/>
    <p:restoredTop sz="86385" autoAdjust="0"/>
  </p:normalViewPr>
  <p:slideViewPr>
    <p:cSldViewPr snapToGrid="0">
      <p:cViewPr varScale="1">
        <p:scale>
          <a:sx n="77" d="100"/>
          <a:sy n="77" d="100"/>
        </p:scale>
        <p:origin x="888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3306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-6327"/>
    </p:cViewPr>
  </p:sorterViewPr>
  <p:notesViewPr>
    <p:cSldViewPr snapToGrid="0">
      <p:cViewPr varScale="1">
        <p:scale>
          <a:sx n="81" d="100"/>
          <a:sy n="81" d="100"/>
        </p:scale>
        <p:origin x="2058" y="10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F75AEF-6AF8-074D-A4DB-F71FD6F9C37D}" type="datetimeFigureOut">
              <a:rPr lang="en-US" smtClean="0"/>
              <a:t>1/31/2020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5D9A6D-5233-6641-90BA-8328590F05D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85469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AAE85D-3A3F-7B46-A18E-DF160D9D2CC7}" type="datetimeFigureOut">
              <a:rPr lang="en-US" smtClean="0"/>
              <a:t>1/31/2020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DDA35F-9E58-5D40-92C1-D8C7631003B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031015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urse/Lesson Out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341925" y="1302040"/>
            <a:ext cx="8460150" cy="4131352"/>
          </a:xfrm>
          <a:prstGeom prst="rect">
            <a:avLst/>
          </a:prstGeom>
        </p:spPr>
        <p:txBody>
          <a:bodyPr/>
          <a:lstStyle>
            <a:lvl1pPr marL="342900" marR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DC"/>
              </a:buClr>
              <a:buSzTx/>
              <a:buFont typeface="Arial"/>
              <a:buChar char="•"/>
              <a:tabLst/>
              <a:defRPr sz="1800" baseline="0"/>
            </a:lvl1pPr>
            <a:lvl2pPr marL="742950" marR="0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DC"/>
              </a:buClr>
              <a:buSzTx/>
              <a:buFont typeface="Arial"/>
              <a:buChar char="•"/>
              <a:tabLst/>
              <a:defRPr sz="1600" baseline="0"/>
            </a:lvl2pPr>
            <a:lvl3pPr marL="1143000" marR="0" indent="-2286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DC"/>
              </a:buClr>
              <a:buSzTx/>
              <a:buFont typeface="Arial"/>
              <a:buChar char="•"/>
              <a:tabLst/>
              <a:defRPr sz="1400"/>
            </a:lvl3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DC"/>
              </a:buClr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to edit Master text styles</a:t>
            </a:r>
          </a:p>
          <a:p>
            <a:pPr marL="342900" marR="0" lvl="1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DC"/>
              </a:buClr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Second level</a:t>
            </a:r>
          </a:p>
          <a:p>
            <a:pPr marL="342900" marR="0" lvl="2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DC"/>
              </a:buClr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Third level</a:t>
            </a:r>
          </a:p>
        </p:txBody>
      </p:sp>
      <p:sp>
        <p:nvSpPr>
          <p:cNvPr id="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41925" y="100269"/>
            <a:ext cx="7883768" cy="8446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Course/Lesson outline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99EB29A-6C3A-8541-803C-21FA1290183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19771" y="5570800"/>
            <a:ext cx="9163771" cy="913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7705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lossary Terms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A0FABA5-3959-4ECC-BCAF-965B5087E8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1925" y="100269"/>
            <a:ext cx="7883768" cy="84461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14" name="Picture 100" descr="book">
            <a:extLst>
              <a:ext uri="{FF2B5EF4-FFF2-40B4-BE49-F238E27FC236}">
                <a16:creationId xmlns:a16="http://schemas.microsoft.com/office/drawing/2014/main" id="{C25255A9-7AEB-4215-B5D7-DAB4FE55BF7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2374" y="2057400"/>
            <a:ext cx="1299252" cy="1157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A169CA63-D23E-4494-8445-3335F13F19B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85800" y="3429000"/>
            <a:ext cx="7772400" cy="762000"/>
          </a:xfrm>
        </p:spPr>
        <p:txBody>
          <a:bodyPr/>
          <a:lstStyle>
            <a:lvl1pPr marL="0" indent="0" algn="l" defTabSz="457200" rtl="0" eaLnBrk="1" latinLnBrk="0" hangingPunct="1">
              <a:spcBef>
                <a:spcPts val="800"/>
              </a:spcBef>
              <a:buClr>
                <a:schemeClr val="accent1"/>
              </a:buClr>
              <a:buFont typeface="Arial"/>
              <a:buNone/>
              <a:defRPr lang="en-US" sz="180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None/>
              <a:defRPr lang="en-US" sz="1800" kern="1200" dirty="0" smtClean="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2pPr>
            <a:lvl3pPr marL="0" indent="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None/>
              <a:defRPr lang="en-US" sz="1800" kern="1200" dirty="0" smtClean="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3pPr>
            <a:lvl4pPr marL="0" indent="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None/>
              <a:defRPr lang="en-US" sz="1800" kern="1200" dirty="0" smtClean="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4pPr>
            <a:lvl5pPr marL="0" indent="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None/>
              <a:defRPr lang="en-US" sz="1800" kern="1200" dirty="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Term: definition. (Format “term” in bold.)</a:t>
            </a:r>
          </a:p>
        </p:txBody>
      </p:sp>
    </p:spTree>
    <p:extLst>
      <p:ext uri="{BB962C8B-B14F-4D97-AF65-F5344CB8AC3E}">
        <p14:creationId xmlns:p14="http://schemas.microsoft.com/office/powerpoint/2010/main" val="35868926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ands-On Activ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41925" y="1302040"/>
            <a:ext cx="8460150" cy="4920960"/>
          </a:xfrm>
          <a:prstGeom prst="rect">
            <a:avLst/>
          </a:prstGeom>
        </p:spPr>
        <p:txBody>
          <a:bodyPr/>
          <a:lstStyle>
            <a:lvl1pPr marL="342900" marR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DC"/>
              </a:buClr>
              <a:buSzTx/>
              <a:buFont typeface="Arial"/>
              <a:buChar char="•"/>
              <a:tabLst/>
              <a:defRPr sz="1800" baseline="0"/>
            </a:lvl1pPr>
            <a:lvl2pPr marL="742950" marR="0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DC"/>
              </a:buClr>
              <a:buSzTx/>
              <a:buFont typeface="Arial"/>
              <a:buChar char="•"/>
              <a:tabLst/>
              <a:defRPr sz="1600" baseline="0"/>
            </a:lvl2pPr>
            <a:lvl3pPr marL="1143000" marR="0" indent="-2286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DC"/>
              </a:buClr>
              <a:buSzTx/>
              <a:buFont typeface="Arial"/>
              <a:buChar char="•"/>
              <a:tabLst/>
              <a:defRPr/>
            </a:lvl3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DC"/>
              </a:buClr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to edit Master text styles</a:t>
            </a:r>
          </a:p>
          <a:p>
            <a:pPr marL="342900" marR="0" lvl="1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DC"/>
              </a:buClr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Second level</a:t>
            </a:r>
          </a:p>
          <a:p>
            <a:pPr marL="342900" marR="0" lvl="2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DC"/>
              </a:buClr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Third level</a:t>
            </a:r>
          </a:p>
        </p:txBody>
      </p:sp>
      <p:sp>
        <p:nvSpPr>
          <p:cNvPr id="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41925" y="100269"/>
            <a:ext cx="7883768" cy="8446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/>
            </a:lvl1pPr>
          </a:lstStyle>
          <a:p>
            <a:r>
              <a:rPr lang="en-US" dirty="0"/>
              <a:t>Click to add Activity title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12B6BB9-2A3D-DF4A-9060-5A45A706EC8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388352" y="5340096"/>
            <a:ext cx="1411636" cy="877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6746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ands-On Activit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1F28B54-DCF8-48E1-A25A-E747ACAB1A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8024" y="2574545"/>
            <a:ext cx="3087952" cy="192024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915AE6-89DC-4B00-95C2-C09677B47DC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1500" y="4512820"/>
            <a:ext cx="8001000" cy="611187"/>
          </a:xfrm>
        </p:spPr>
        <p:txBody>
          <a:bodyPr/>
          <a:lstStyle>
            <a:lvl1pPr marL="0" indent="0" algn="ctr">
              <a:buNone/>
              <a:defRPr sz="2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Activity title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49395E-254B-4DF4-AD8F-137598C79946}"/>
              </a:ext>
            </a:extLst>
          </p:cNvPr>
          <p:cNvSpPr txBox="1"/>
          <p:nvPr/>
        </p:nvSpPr>
        <p:spPr>
          <a:xfrm>
            <a:off x="341925" y="291741"/>
            <a:ext cx="78837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</a:rPr>
              <a:t>Activity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FF42795-A8F6-F84B-8E22-F8D65AD9D20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28024" y="2574545"/>
            <a:ext cx="3087952" cy="192024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BB28057-63C9-9D40-BE6D-F4769F21FF68}"/>
              </a:ext>
            </a:extLst>
          </p:cNvPr>
          <p:cNvSpPr txBox="1"/>
          <p:nvPr userDrawn="1"/>
        </p:nvSpPr>
        <p:spPr>
          <a:xfrm>
            <a:off x="341925" y="291741"/>
            <a:ext cx="78837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</a:rPr>
              <a:t>Activity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DB00FDF-1A37-814F-9593-6D1FC2D7B70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6008696"/>
            <a:ext cx="9144000" cy="469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0413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nds-On Activ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41925" y="100269"/>
            <a:ext cx="7883768" cy="8446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/>
            </a:lvl1pPr>
          </a:lstStyle>
          <a:p>
            <a:r>
              <a:rPr lang="en-US" dirty="0"/>
              <a:t>Click to add Activity title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41925" y="1302040"/>
            <a:ext cx="8460150" cy="4920960"/>
          </a:xfrm>
          <a:prstGeom prst="rect">
            <a:avLst/>
          </a:prstGeom>
        </p:spPr>
        <p:txBody>
          <a:bodyPr/>
          <a:lstStyle>
            <a:lvl1pPr marL="342900" marR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DC"/>
              </a:buClr>
              <a:buSzTx/>
              <a:buFont typeface="Arial"/>
              <a:buChar char="•"/>
              <a:tabLst/>
              <a:defRPr sz="1800" baseline="0"/>
            </a:lvl1pPr>
            <a:lvl2pPr marL="742950" marR="0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DC"/>
              </a:buClr>
              <a:buSzTx/>
              <a:buFont typeface="Arial"/>
              <a:buChar char="•"/>
              <a:tabLst/>
              <a:defRPr sz="1600" baseline="0"/>
            </a:lvl2pPr>
            <a:lvl3pPr marL="1143000" marR="0" indent="-2286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DC"/>
              </a:buClr>
              <a:buSzTx/>
              <a:buFont typeface="Arial"/>
              <a:buChar char="•"/>
              <a:tabLst/>
              <a:defRPr/>
            </a:lvl3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DC"/>
              </a:buClr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to edit Master text styles</a:t>
            </a:r>
          </a:p>
          <a:p>
            <a:pPr marL="342900" marR="0" lvl="1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DC"/>
              </a:buClr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Second level</a:t>
            </a:r>
          </a:p>
          <a:p>
            <a:pPr marL="342900" marR="0" lvl="2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DC"/>
              </a:buClr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628B6A3-652F-4FE1-B5B0-822F9838281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385231" y="5341937"/>
            <a:ext cx="1416844" cy="881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1393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inds-On Activit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915AE6-89DC-4B00-95C2-C09677B47DC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1500" y="4512820"/>
            <a:ext cx="8001000" cy="611187"/>
          </a:xfrm>
        </p:spPr>
        <p:txBody>
          <a:bodyPr/>
          <a:lstStyle>
            <a:lvl1pPr marL="0" indent="0" algn="ctr">
              <a:buNone/>
              <a:defRPr sz="2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Activity title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49395E-254B-4DF4-AD8F-137598C79946}"/>
              </a:ext>
            </a:extLst>
          </p:cNvPr>
          <p:cNvSpPr txBox="1"/>
          <p:nvPr/>
        </p:nvSpPr>
        <p:spPr>
          <a:xfrm>
            <a:off x="341925" y="291741"/>
            <a:ext cx="78837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</a:rPr>
              <a:t>Activity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2DE749B-ABEB-48F3-9D2B-5E513D8652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5920" y="2574545"/>
            <a:ext cx="3532160" cy="192024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53F9B4B-4A9B-A240-A5BF-BAF1522CD42D}"/>
              </a:ext>
            </a:extLst>
          </p:cNvPr>
          <p:cNvSpPr txBox="1"/>
          <p:nvPr userDrawn="1"/>
        </p:nvSpPr>
        <p:spPr>
          <a:xfrm>
            <a:off x="341925" y="291741"/>
            <a:ext cx="78837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</a:rPr>
              <a:t>Activity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0A24C80-8B44-0248-B261-01FD44A26B3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805920" y="2574545"/>
            <a:ext cx="3532160" cy="192024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F523205-89DC-564B-B75C-6127AF0763C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6008696"/>
            <a:ext cx="9144000" cy="469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503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lective Ques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39B97F-4B6B-4623-8514-D7FD629FE24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1925" y="1302039"/>
            <a:ext cx="8460150" cy="4525963"/>
          </a:xfrm>
        </p:spPr>
        <p:txBody>
          <a:bodyPr/>
          <a:lstStyle>
            <a:lvl1pPr>
              <a:spcAft>
                <a:spcPts val="2400"/>
              </a:spcAft>
              <a:buFont typeface="+mj-lt"/>
              <a:buAutoNum type="arabicPeriod"/>
              <a:defRPr sz="2000"/>
            </a:lvl1pPr>
            <a:lvl2pPr marL="800100" indent="-342900">
              <a:buFont typeface="+mj-lt"/>
              <a:buAutoNum type="arabicPeriod"/>
              <a:defRPr/>
            </a:lvl2pPr>
            <a:lvl3pPr marL="1257300" indent="-342900">
              <a:buFont typeface="+mj-lt"/>
              <a:buAutoNum type="arabicPeriod"/>
              <a:defRPr/>
            </a:lvl3pPr>
            <a:lvl4pPr marL="1828800" indent="-457200">
              <a:buFont typeface="+mj-lt"/>
              <a:buAutoNum type="arabicPeriod"/>
              <a:defRPr/>
            </a:lvl4pPr>
            <a:lvl5pPr marL="2286000" indent="-457200">
              <a:buFont typeface="+mj-lt"/>
              <a:buAutoNum type="arabicPeriod"/>
              <a:defRPr/>
            </a:lvl5pPr>
          </a:lstStyle>
          <a:p>
            <a:pPr lvl="0"/>
            <a:r>
              <a:rPr lang="en-US" dirty="0"/>
              <a:t>Insert Question #1</a:t>
            </a:r>
          </a:p>
          <a:p>
            <a:pPr lvl="0"/>
            <a:r>
              <a:rPr lang="en-US" dirty="0"/>
              <a:t>Insert Question #2</a:t>
            </a:r>
          </a:p>
          <a:p>
            <a:pPr lvl="0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81B051-CC06-447C-AEEE-4E1DE7CB3684}"/>
              </a:ext>
            </a:extLst>
          </p:cNvPr>
          <p:cNvSpPr txBox="1"/>
          <p:nvPr userDrawn="1"/>
        </p:nvSpPr>
        <p:spPr>
          <a:xfrm>
            <a:off x="341925" y="291741"/>
            <a:ext cx="78837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</a:rPr>
              <a:t>Reflective Questions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361B1AC-8EF9-494A-854A-0DEAAC0343F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775200" y="4622800"/>
            <a:ext cx="4368800" cy="223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3222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760171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_No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8193AA2-F1FD-415B-809F-52E7D4576B38}"/>
              </a:ext>
            </a:extLst>
          </p:cNvPr>
          <p:cNvSpPr/>
          <p:nvPr userDrawn="1"/>
        </p:nvSpPr>
        <p:spPr>
          <a:xfrm>
            <a:off x="0" y="0"/>
            <a:ext cx="9144000" cy="979749"/>
          </a:xfrm>
          <a:prstGeom prst="rect">
            <a:avLst/>
          </a:prstGeom>
          <a:solidFill>
            <a:schemeClr val="bg2"/>
          </a:solidFill>
          <a:ln w="28575" cap="flat" cmpd="sng" algn="ctr">
            <a:solidFill>
              <a:schemeClr val="bg1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/>
            <a:endParaRPr lang="en-US" sz="1100" b="1" kern="0" dirty="0">
              <a:solidFill>
                <a:srgbClr val="FF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1895358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o Fil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41925" y="1302040"/>
            <a:ext cx="8460150" cy="4920960"/>
          </a:xfrm>
          <a:prstGeom prst="rect">
            <a:avLst/>
          </a:prstGeom>
        </p:spPr>
        <p:txBody>
          <a:bodyPr/>
          <a:lstStyle>
            <a:lvl1pPr marL="342900" marR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DC"/>
              </a:buClr>
              <a:buSzTx/>
              <a:buFont typeface="Arial"/>
              <a:buChar char="•"/>
              <a:tabLst/>
              <a:defRPr sz="1800" baseline="0"/>
            </a:lvl1pPr>
            <a:lvl2pPr marL="742950" marR="0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DC"/>
              </a:buClr>
              <a:buSzTx/>
              <a:buFont typeface="Arial"/>
              <a:buChar char="•"/>
              <a:tabLst/>
              <a:defRPr sz="1600" baseline="0"/>
            </a:lvl2pPr>
            <a:lvl3pPr marL="1143000" marR="0" indent="-2286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DC"/>
              </a:buClr>
              <a:buSzTx/>
              <a:buFont typeface="Arial"/>
              <a:buChar char="•"/>
              <a:tabLst/>
              <a:defRPr/>
            </a:lvl3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DC"/>
              </a:buClr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to edit Master text styles</a:t>
            </a:r>
          </a:p>
          <a:p>
            <a:pPr marL="342900" marR="0" lvl="1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DC"/>
              </a:buClr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Second level</a:t>
            </a:r>
          </a:p>
          <a:p>
            <a:pPr marL="342900" marR="0" lvl="2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DC"/>
              </a:buClr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Third level</a:t>
            </a:r>
          </a:p>
        </p:txBody>
      </p:sp>
      <p:sp>
        <p:nvSpPr>
          <p:cNvPr id="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41925" y="100269"/>
            <a:ext cx="7883768" cy="8446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62447274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7074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9579387D-9BE2-4A19-9DB3-EA5D808DAF7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22313" y="2906713"/>
            <a:ext cx="7772400" cy="1500187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6D59A8F-E744-4482-BF05-F930781695A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marL="0" indent="0">
              <a:buNone/>
              <a:defRPr sz="4000" b="1" cap="all" baseline="0">
                <a:solidFill>
                  <a:srgbClr val="1B3764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click to add topic title</a:t>
            </a:r>
          </a:p>
        </p:txBody>
      </p:sp>
    </p:spTree>
    <p:extLst>
      <p:ext uri="{BB962C8B-B14F-4D97-AF65-F5344CB8AC3E}">
        <p14:creationId xmlns:p14="http://schemas.microsoft.com/office/powerpoint/2010/main" val="183808675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>
            <a:noAutofit/>
          </a:bodyPr>
          <a:lstStyle>
            <a:lvl1pPr marL="0" indent="0" algn="l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>
            <a:no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573438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39972" y="107462"/>
            <a:ext cx="7797800" cy="820616"/>
          </a:xfrm>
        </p:spPr>
        <p:txBody>
          <a:bodyPr anchor="ctr" anchorCtr="0">
            <a:noAutofit/>
          </a:bodyPr>
          <a:lstStyle>
            <a:lvl1pPr algn="l">
              <a:defRPr sz="2400" b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435100"/>
            <a:ext cx="5111750" cy="4691063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56272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956904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1113691"/>
            <a:ext cx="5486400" cy="3770187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523642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005402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185974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 hasCustomPrompt="1"/>
          </p:nvPr>
        </p:nvSpPr>
        <p:spPr>
          <a:xfrm>
            <a:off x="6629400" y="1211385"/>
            <a:ext cx="2057400" cy="4914778"/>
          </a:xfrm>
        </p:spPr>
        <p:txBody>
          <a:bodyPr vert="eaVert"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11385"/>
            <a:ext cx="6019800" cy="491477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25046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41925" y="1302040"/>
            <a:ext cx="8460150" cy="4920960"/>
          </a:xfrm>
          <a:prstGeom prst="rect">
            <a:avLst/>
          </a:prstGeom>
        </p:spPr>
        <p:txBody>
          <a:bodyPr/>
          <a:lstStyle>
            <a:lvl1pPr marL="342900" marR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DC"/>
              </a:buClr>
              <a:buSzTx/>
              <a:buFont typeface="Arial"/>
              <a:buChar char="•"/>
              <a:tabLst/>
              <a:defRPr sz="1800" baseline="0"/>
            </a:lvl1pPr>
            <a:lvl2pPr marL="742950" marR="0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DC"/>
              </a:buClr>
              <a:buSzTx/>
              <a:buFont typeface="Arial"/>
              <a:buChar char="•"/>
              <a:tabLst/>
              <a:defRPr sz="1600" baseline="0"/>
            </a:lvl2pPr>
            <a:lvl3pPr marL="1143000" marR="0" indent="-2286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DC"/>
              </a:buClr>
              <a:buSzTx/>
              <a:buFont typeface="Arial"/>
              <a:buChar char="•"/>
              <a:tabLst/>
              <a:defRPr/>
            </a:lvl3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DC"/>
              </a:buClr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to edit Master text styles</a:t>
            </a:r>
          </a:p>
          <a:p>
            <a:pPr marL="342900" marR="0" lvl="1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DC"/>
              </a:buClr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Second level</a:t>
            </a:r>
          </a:p>
          <a:p>
            <a:pPr marL="342900" marR="0" lvl="2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DC"/>
              </a:buClr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Third level</a:t>
            </a:r>
          </a:p>
        </p:txBody>
      </p:sp>
      <p:sp>
        <p:nvSpPr>
          <p:cNvPr id="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41925" y="100269"/>
            <a:ext cx="7883768" cy="8446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1590484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add title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3689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Fil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41925" y="100269"/>
            <a:ext cx="7883768" cy="8446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341925" y="1302040"/>
            <a:ext cx="8460150" cy="4481345"/>
          </a:xfrm>
          <a:prstGeom prst="rect">
            <a:avLst/>
          </a:prstGeom>
        </p:spPr>
        <p:txBody>
          <a:bodyPr/>
          <a:lstStyle>
            <a:lvl1pPr marL="342900" marR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DC"/>
              </a:buClr>
              <a:buSzTx/>
              <a:buFont typeface="Arial"/>
              <a:buChar char="•"/>
              <a:tabLst/>
              <a:defRPr sz="1800" baseline="0"/>
            </a:lvl1pPr>
            <a:lvl2pPr marL="742950" marR="0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DC"/>
              </a:buClr>
              <a:buSzTx/>
              <a:buFont typeface="Arial"/>
              <a:buChar char="•"/>
              <a:tabLst/>
              <a:defRPr sz="1600" baseline="0"/>
            </a:lvl2pPr>
            <a:lvl3pPr marL="1143000" marR="0" indent="-2286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DC"/>
              </a:buClr>
              <a:buSzTx/>
              <a:buFont typeface="Arial"/>
              <a:buChar char="•"/>
              <a:tabLst/>
              <a:defRPr/>
            </a:lvl3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DC"/>
              </a:buClr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to edit Master text styles</a:t>
            </a:r>
          </a:p>
          <a:p>
            <a:pPr marL="342900" marR="0" lvl="1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DC"/>
              </a:buClr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Second level</a:t>
            </a:r>
          </a:p>
          <a:p>
            <a:pPr marL="342900" marR="0" lvl="2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DC"/>
              </a:buClr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Third level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70D9580-72B3-0741-AD19-EAC244F662F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008696"/>
            <a:ext cx="9144000" cy="469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7672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rner Fi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41925" y="100269"/>
            <a:ext cx="7883768" cy="8446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341925" y="1302040"/>
            <a:ext cx="8460150" cy="4481345"/>
          </a:xfrm>
          <a:prstGeom prst="rect">
            <a:avLst/>
          </a:prstGeom>
        </p:spPr>
        <p:txBody>
          <a:bodyPr/>
          <a:lstStyle>
            <a:lvl1pPr marL="342900" marR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DC"/>
              </a:buClr>
              <a:buSzTx/>
              <a:buFont typeface="Arial"/>
              <a:buChar char="•"/>
              <a:tabLst/>
              <a:defRPr sz="1800" baseline="0"/>
            </a:lvl1pPr>
            <a:lvl2pPr marL="742950" marR="0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DC"/>
              </a:buClr>
              <a:buSzTx/>
              <a:buFont typeface="Arial"/>
              <a:buChar char="•"/>
              <a:tabLst/>
              <a:defRPr sz="1600" baseline="0"/>
            </a:lvl2pPr>
            <a:lvl3pPr marL="1143000" marR="0" indent="-2286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DC"/>
              </a:buClr>
              <a:buSzTx/>
              <a:buFont typeface="Arial"/>
              <a:buChar char="•"/>
              <a:tabLst/>
              <a:defRPr/>
            </a:lvl3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DC"/>
              </a:buClr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to edit Master text styles</a:t>
            </a:r>
          </a:p>
          <a:p>
            <a:pPr marL="342900" marR="0" lvl="1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DC"/>
              </a:buClr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Second level</a:t>
            </a:r>
          </a:p>
          <a:p>
            <a:pPr marL="342900" marR="0" lvl="2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DC"/>
              </a:buClr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Third level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7C79A9F-737E-FD41-B56D-4432E8119ED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6270791" y="4259179"/>
            <a:ext cx="2873208" cy="2606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4033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lossary Term Defin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41925" y="1938528"/>
            <a:ext cx="8460150" cy="4389120"/>
          </a:xfrm>
          <a:prstGeom prst="rect">
            <a:avLst/>
          </a:prstGeom>
        </p:spPr>
        <p:txBody>
          <a:bodyPr/>
          <a:lstStyle>
            <a:lvl1pPr marL="342900" marR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DC"/>
              </a:buClr>
              <a:buSzTx/>
              <a:buFont typeface="Arial"/>
              <a:buChar char="•"/>
              <a:tabLst/>
              <a:defRPr sz="1800" baseline="0"/>
            </a:lvl1pPr>
            <a:lvl2pPr marL="742950" marR="0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DC"/>
              </a:buClr>
              <a:buSzTx/>
              <a:buFont typeface="Arial"/>
              <a:buChar char="•"/>
              <a:tabLst/>
              <a:defRPr sz="1600" baseline="0"/>
            </a:lvl2pPr>
            <a:lvl3pPr marL="1143000" marR="0" indent="-2286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DC"/>
              </a:buClr>
              <a:buSzTx/>
              <a:buFont typeface="Arial"/>
              <a:buChar char="•"/>
              <a:tabLst/>
              <a:defRPr/>
            </a:lvl3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DC"/>
              </a:buClr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to edit Master text styles</a:t>
            </a:r>
          </a:p>
          <a:p>
            <a:pPr marL="342900" marR="0" lvl="1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DC"/>
              </a:buClr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Second level</a:t>
            </a:r>
          </a:p>
          <a:p>
            <a:pPr marL="342900" marR="0" lvl="2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DC"/>
              </a:buClr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Third level</a:t>
            </a:r>
          </a:p>
        </p:txBody>
      </p:sp>
      <p:sp>
        <p:nvSpPr>
          <p:cNvPr id="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41925" y="100269"/>
            <a:ext cx="7883768" cy="8446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add 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FB19520-E82C-4B3B-A166-692B3551D13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752600" y="1060704"/>
            <a:ext cx="6934200" cy="762000"/>
          </a:xfrm>
        </p:spPr>
        <p:txBody>
          <a:bodyPr/>
          <a:lstStyle>
            <a:lvl1pPr marL="0" indent="0" algn="l" defTabSz="457200" rtl="0" eaLnBrk="1" latinLnBrk="0" hangingPunct="1">
              <a:spcBef>
                <a:spcPts val="800"/>
              </a:spcBef>
              <a:buClr>
                <a:schemeClr val="accent1"/>
              </a:buClr>
              <a:buFont typeface="Arial"/>
              <a:buNone/>
              <a:defRPr lang="en-US" sz="1800" b="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None/>
              <a:defRPr lang="en-US" sz="1800" kern="1200" dirty="0" smtClean="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2pPr>
            <a:lvl3pPr marL="0" indent="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None/>
              <a:defRPr lang="en-US" sz="1800" kern="1200" dirty="0" smtClean="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3pPr>
            <a:lvl4pPr marL="0" indent="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None/>
              <a:defRPr lang="en-US" sz="1800" kern="1200" dirty="0" smtClean="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4pPr>
            <a:lvl5pPr marL="0" indent="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None/>
              <a:defRPr lang="en-US" sz="1800" kern="1200" dirty="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Term: definition. (Format “term” in bold.)</a:t>
            </a:r>
          </a:p>
        </p:txBody>
      </p:sp>
      <p:pic>
        <p:nvPicPr>
          <p:cNvPr id="9" name="Picture 100" descr="book">
            <a:extLst>
              <a:ext uri="{FF2B5EF4-FFF2-40B4-BE49-F238E27FC236}">
                <a16:creationId xmlns:a16="http://schemas.microsoft.com/office/drawing/2014/main" id="{88DFBDBB-1DC9-7A47-9BD6-91E3930C289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033272"/>
            <a:ext cx="867375" cy="758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36695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lossary Term Blank for Figur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41925" y="100269"/>
            <a:ext cx="7883768" cy="8446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add 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FB19520-E82C-4B3B-A166-692B3551D13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752600" y="1060704"/>
            <a:ext cx="6934200" cy="762000"/>
          </a:xfrm>
        </p:spPr>
        <p:txBody>
          <a:bodyPr/>
          <a:lstStyle>
            <a:lvl1pPr marL="0" indent="0" algn="l" defTabSz="457200" rtl="0" eaLnBrk="1" latinLnBrk="0" hangingPunct="1">
              <a:spcBef>
                <a:spcPts val="800"/>
              </a:spcBef>
              <a:buClr>
                <a:schemeClr val="accent1"/>
              </a:buClr>
              <a:buFont typeface="Arial"/>
              <a:buNone/>
              <a:defRPr lang="en-US" sz="1800" b="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None/>
              <a:defRPr lang="en-US" sz="1800" kern="1200" dirty="0" smtClean="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2pPr>
            <a:lvl3pPr marL="0" indent="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None/>
              <a:defRPr lang="en-US" sz="1800" kern="1200" dirty="0" smtClean="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3pPr>
            <a:lvl4pPr marL="0" indent="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None/>
              <a:defRPr lang="en-US" sz="1800" kern="1200" dirty="0" smtClean="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4pPr>
            <a:lvl5pPr marL="0" indent="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None/>
              <a:defRPr lang="en-US" sz="1800" kern="1200" dirty="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Term: definition. (Format “term” in bold.)</a:t>
            </a:r>
          </a:p>
        </p:txBody>
      </p:sp>
      <p:pic>
        <p:nvPicPr>
          <p:cNvPr id="9" name="Picture 100" descr="book">
            <a:extLst>
              <a:ext uri="{FF2B5EF4-FFF2-40B4-BE49-F238E27FC236}">
                <a16:creationId xmlns:a16="http://schemas.microsoft.com/office/drawing/2014/main" id="{88DFBDBB-1DC9-7A47-9BD6-91E3930C289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033272"/>
            <a:ext cx="867375" cy="758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91382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lossary Term Definition with Corner Fi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41925" y="100269"/>
            <a:ext cx="7883768" cy="8446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add 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FB19520-E82C-4B3B-A166-692B3551D13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752600" y="1060704"/>
            <a:ext cx="6934200" cy="762000"/>
          </a:xfrm>
        </p:spPr>
        <p:txBody>
          <a:bodyPr/>
          <a:lstStyle>
            <a:lvl1pPr marL="0" indent="0" algn="l" defTabSz="457200" rtl="0" eaLnBrk="1" latinLnBrk="0" hangingPunct="1">
              <a:spcBef>
                <a:spcPts val="800"/>
              </a:spcBef>
              <a:buClr>
                <a:schemeClr val="accent1"/>
              </a:buClr>
              <a:buFont typeface="Arial"/>
              <a:buNone/>
              <a:defRPr lang="en-US" sz="180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None/>
              <a:defRPr lang="en-US" sz="1800" kern="1200" dirty="0" smtClean="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2pPr>
            <a:lvl3pPr marL="0" indent="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None/>
              <a:defRPr lang="en-US" sz="1800" kern="1200" dirty="0" smtClean="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3pPr>
            <a:lvl4pPr marL="0" indent="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None/>
              <a:defRPr lang="en-US" sz="1800" kern="1200" dirty="0" smtClean="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4pPr>
            <a:lvl5pPr marL="0" indent="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None/>
              <a:defRPr lang="en-US" sz="1800" kern="1200" dirty="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Term: definition. (Format “term” in bold.)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41925" y="2121408"/>
            <a:ext cx="8460150" cy="4013200"/>
          </a:xfrm>
          <a:prstGeom prst="rect">
            <a:avLst/>
          </a:prstGeom>
        </p:spPr>
        <p:txBody>
          <a:bodyPr/>
          <a:lstStyle>
            <a:lvl1pPr marL="342900" marR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DC"/>
              </a:buClr>
              <a:buSzTx/>
              <a:buFont typeface="Arial"/>
              <a:buChar char="•"/>
              <a:tabLst/>
              <a:defRPr sz="1800" baseline="0"/>
            </a:lvl1pPr>
            <a:lvl2pPr marL="742950" marR="0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DC"/>
              </a:buClr>
              <a:buSzTx/>
              <a:buFont typeface="Arial"/>
              <a:buChar char="•"/>
              <a:tabLst/>
              <a:defRPr sz="1600" baseline="0"/>
            </a:lvl2pPr>
            <a:lvl3pPr marL="1143000" marR="0" indent="-2286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DC"/>
              </a:buClr>
              <a:buSzTx/>
              <a:buFont typeface="Arial"/>
              <a:buChar char="•"/>
              <a:tabLst/>
              <a:defRPr/>
            </a:lvl3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DC"/>
              </a:buClr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to edit Master text styles</a:t>
            </a:r>
          </a:p>
          <a:p>
            <a:pPr marL="342900" marR="0" lvl="1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DC"/>
              </a:buClr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Second level</a:t>
            </a:r>
          </a:p>
          <a:p>
            <a:pPr marL="342900" marR="0" lvl="2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DC"/>
              </a:buClr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Third level</a:t>
            </a:r>
          </a:p>
        </p:txBody>
      </p:sp>
      <p:pic>
        <p:nvPicPr>
          <p:cNvPr id="12" name="Picture 100" descr="book">
            <a:extLst>
              <a:ext uri="{FF2B5EF4-FFF2-40B4-BE49-F238E27FC236}">
                <a16:creationId xmlns:a16="http://schemas.microsoft.com/office/drawing/2014/main" id="{ED50CB8A-6B60-044F-87D5-5441D94268D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033272"/>
            <a:ext cx="867375" cy="758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852FEBA-E760-FA4D-972E-FD682E4601A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6270791" y="4259179"/>
            <a:ext cx="2873208" cy="2606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7298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41925" y="100269"/>
            <a:ext cx="7883768" cy="8446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391AD46-E71E-1B48-BB59-94B0336F7A28}"/>
              </a:ext>
            </a:extLst>
          </p:cNvPr>
          <p:cNvPicPr>
            <a:picLocks noChangeAspect="1"/>
          </p:cNvPicPr>
          <p:nvPr userDrawn="1"/>
        </p:nvPicPr>
        <p:blipFill>
          <a:blip r:embed="rId26"/>
          <a:stretch>
            <a:fillRect/>
          </a:stretch>
        </p:blipFill>
        <p:spPr>
          <a:xfrm>
            <a:off x="0" y="0"/>
            <a:ext cx="9144000" cy="951179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1924" y="1307130"/>
            <a:ext cx="8460152" cy="493540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20584" y="644547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C4C4C4"/>
                </a:solidFill>
                <a:latin typeface="Arial"/>
                <a:cs typeface="Arial"/>
              </a:defRPr>
            </a:lvl1pPr>
          </a:lstStyle>
          <a:p>
            <a:fld id="{A8160BDD-7155-D744-B749-9730458604A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 2"/>
          <p:cNvSpPr txBox="1">
            <a:spLocks/>
          </p:cNvSpPr>
          <p:nvPr/>
        </p:nvSpPr>
        <p:spPr>
          <a:xfrm>
            <a:off x="77594" y="6455640"/>
            <a:ext cx="481495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0" latinLnBrk="0" hangingPunct="0">
              <a:defRPr lang="en-US" sz="1000" b="0" kern="1200" smtClean="0">
                <a:solidFill>
                  <a:srgbClr val="C4C4C4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C4C4C4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Copyright © 2020 CertNexus,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1704884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8" r:id="rId1"/>
    <p:sldLayoutId id="2147483948" r:id="rId2"/>
    <p:sldLayoutId id="2147483952" r:id="rId3"/>
    <p:sldLayoutId id="2147483938" r:id="rId4"/>
    <p:sldLayoutId id="2147483930" r:id="rId5"/>
    <p:sldLayoutId id="2147483931" r:id="rId6"/>
    <p:sldLayoutId id="2147483932" r:id="rId7"/>
    <p:sldLayoutId id="2147483949" r:id="rId8"/>
    <p:sldLayoutId id="2147483933" r:id="rId9"/>
    <p:sldLayoutId id="2147483951" r:id="rId10"/>
    <p:sldLayoutId id="2147483934" r:id="rId11"/>
    <p:sldLayoutId id="2147483935" r:id="rId12"/>
    <p:sldLayoutId id="2147483936" r:id="rId13"/>
    <p:sldLayoutId id="2147483937" r:id="rId14"/>
    <p:sldLayoutId id="2147483939" r:id="rId15"/>
    <p:sldLayoutId id="2147483940" r:id="rId16"/>
    <p:sldLayoutId id="2147483950" r:id="rId17"/>
    <p:sldLayoutId id="2147483929" r:id="rId18"/>
    <p:sldLayoutId id="2147483942" r:id="rId19"/>
    <p:sldLayoutId id="2147483943" r:id="rId20"/>
    <p:sldLayoutId id="2147483944" r:id="rId21"/>
    <p:sldLayoutId id="2147483945" r:id="rId22"/>
    <p:sldLayoutId id="2147483946" r:id="rId23"/>
    <p:sldLayoutId id="2147483947" r:id="rId24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400" kern="1200">
          <a:solidFill>
            <a:schemeClr val="bg1"/>
          </a:solidFill>
          <a:latin typeface="Calibri" panose="020F0502020204030204" pitchFamily="34" charset="0"/>
          <a:ea typeface="+mj-ea"/>
          <a:cs typeface="Calibri" panose="020F0502020204030204" pitchFamily="34" charset="0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chemeClr val="accent1"/>
        </a:buClr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Clr>
          <a:schemeClr val="accent1"/>
        </a:buClr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Clr>
          <a:schemeClr val="accent1"/>
        </a:buClr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7" Type="http://schemas.openxmlformats.org/officeDocument/2006/relationships/image" Target="../media/image24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jpg"/><Relationship Id="rId5" Type="http://schemas.openxmlformats.org/officeDocument/2006/relationships/image" Target="../media/image22.jpg"/><Relationship Id="rId4" Type="http://schemas.openxmlformats.org/officeDocument/2006/relationships/image" Target="../media/image21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4.xml"/><Relationship Id="rId4" Type="http://schemas.openxmlformats.org/officeDocument/2006/relationships/image" Target="NUL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4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4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4.xm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4.xml"/><Relationship Id="rId6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4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4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4.xml"/><Relationship Id="rId4" Type="http://schemas.openxmlformats.org/officeDocument/2006/relationships/image" Target="NUL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4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4AC283-F536-42B1-A1E3-F76FF8BA1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t>1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0A0546D-9B02-42D7-8969-2E87BD060E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Build Multi-Layer Perceptrons (MLP)</a:t>
            </a:r>
          </a:p>
          <a:p>
            <a:r>
              <a:rPr lang="en-US" dirty="0"/>
              <a:t>Build Convolutional Neural Networks (CNN)</a:t>
            </a:r>
          </a:p>
          <a:p>
            <a:r>
              <a:rPr lang="en-US" dirty="0"/>
              <a:t>Build Recurrent Neural Networks (RNN)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6112236-7F32-4E9B-8EE0-F1C71B8CB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Artificial Neural Networks</a:t>
            </a:r>
          </a:p>
        </p:txBody>
      </p:sp>
    </p:spTree>
    <p:extLst>
      <p:ext uri="{BB962C8B-B14F-4D97-AF65-F5344CB8AC3E}">
        <p14:creationId xmlns:p14="http://schemas.microsoft.com/office/powerpoint/2010/main" val="13381792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4EEAB38-11D0-49A3-A8DD-C0A4CEBE50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756C413-598A-4DB7-93B4-B71D6851F8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Process: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Data example is fed into network as training.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Prediction is made on example.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Error between actual and predicted values is computed.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Starting from last hidden layer, how much each neuron in this layer contributed to error in each output layer neuron is measured.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Previous step repeated for second-to-last hidden layer, and so on.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Connection weights updated as necessary.</a:t>
            </a:r>
          </a:p>
          <a:p>
            <a:r>
              <a:rPr lang="en-US" dirty="0"/>
              <a:t>Error calculations start at end of network and work backward.</a:t>
            </a:r>
          </a:p>
          <a:p>
            <a:r>
              <a:rPr lang="en-US" dirty="0"/>
              <a:t>Efficiently calculates error gradients.</a:t>
            </a:r>
          </a:p>
          <a:p>
            <a:r>
              <a:rPr lang="en-US" dirty="0"/>
              <a:t>Calculations in one layer are used in calculations of layer before it.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5BCF156-9CD8-4CA7-940A-BAB4228B6E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Backpropagation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5C0E498-BFF3-4D4A-9A4B-C88BBF9259B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b="1" dirty="0"/>
              <a:t>Backpropagation</a:t>
            </a:r>
            <a:r>
              <a:rPr lang="en-US" dirty="0"/>
              <a:t>: The method by which an MLP neural network is trained.</a:t>
            </a:r>
          </a:p>
        </p:txBody>
      </p:sp>
    </p:spTree>
    <p:extLst>
      <p:ext uri="{BB962C8B-B14F-4D97-AF65-F5344CB8AC3E}">
        <p14:creationId xmlns:p14="http://schemas.microsoft.com/office/powerpoint/2010/main" val="16096519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F12820F-3142-471C-93AC-452ABCB963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0D32D5-9A94-4F2A-B635-8C5406EEF4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600" dirty="0"/>
              <a:t>Replace step function from single-layer perceptrons.</a:t>
            </a:r>
          </a:p>
          <a:p>
            <a:r>
              <a:rPr lang="en-US" sz="1600" b="1" dirty="0"/>
              <a:t>Sigmoid</a:t>
            </a:r>
          </a:p>
          <a:p>
            <a:pPr lvl="1"/>
            <a:r>
              <a:rPr lang="en-US" sz="1400" dirty="0"/>
              <a:t>Outputs </a:t>
            </a:r>
            <a:r>
              <a:rPr lang="en-US" sz="1400" i="1" dirty="0"/>
              <a:t>S</a:t>
            </a:r>
            <a:r>
              <a:rPr lang="en-US" sz="1400" dirty="0"/>
              <a:t>-shaped curve.</a:t>
            </a:r>
          </a:p>
          <a:p>
            <a:pPr lvl="1"/>
            <a:r>
              <a:rPr lang="en-US" sz="1400" dirty="0"/>
              <a:t>Outputs range from 0 to 1 to constrain values.</a:t>
            </a:r>
          </a:p>
          <a:p>
            <a:pPr lvl="1"/>
            <a:r>
              <a:rPr lang="en-US" sz="1400" dirty="0"/>
              <a:t>Good choice for output layer in classifiers.</a:t>
            </a:r>
          </a:p>
          <a:p>
            <a:pPr lvl="1"/>
            <a:r>
              <a:rPr lang="en-US" sz="1400" dirty="0"/>
              <a:t>Backpropagation may be too slow if applied to hidden layers.</a:t>
            </a:r>
          </a:p>
          <a:p>
            <a:r>
              <a:rPr lang="en-US" sz="1600" b="1" dirty="0"/>
              <a:t>tanh</a:t>
            </a:r>
          </a:p>
          <a:p>
            <a:pPr lvl="1"/>
            <a:r>
              <a:rPr lang="en-US" sz="1400" dirty="0"/>
              <a:t>Scaled version of sigmoid function.</a:t>
            </a:r>
          </a:p>
          <a:p>
            <a:pPr lvl="1"/>
            <a:r>
              <a:rPr lang="en-US" sz="1400" dirty="0"/>
              <a:t>Constraints output from −1 to 1.</a:t>
            </a:r>
          </a:p>
          <a:p>
            <a:pPr lvl="1"/>
            <a:r>
              <a:rPr lang="en-US" sz="1400" dirty="0"/>
              <a:t>More normalized output; can center on 0.</a:t>
            </a:r>
          </a:p>
          <a:p>
            <a:pPr lvl="1"/>
            <a:r>
              <a:rPr lang="en-US" sz="1400" dirty="0"/>
              <a:t>Better than sigmoid at reducing bias in error gradients.</a:t>
            </a:r>
          </a:p>
          <a:p>
            <a:r>
              <a:rPr lang="en-US" sz="1600" b="1" dirty="0"/>
              <a:t>ReLU</a:t>
            </a:r>
          </a:p>
          <a:p>
            <a:pPr lvl="1"/>
            <a:r>
              <a:rPr lang="en-US" sz="1400" dirty="0"/>
              <a:t>Calculates linear function of inputs.</a:t>
            </a:r>
          </a:p>
          <a:p>
            <a:pPr lvl="1"/>
            <a:r>
              <a:rPr lang="en-US" sz="1400" dirty="0"/>
              <a:t>If result is positive, it outputs; if result is negative, output is 0.</a:t>
            </a:r>
          </a:p>
          <a:p>
            <a:pPr lvl="1"/>
            <a:r>
              <a:rPr lang="en-US" sz="1400" dirty="0"/>
              <a:t>No maximum value constraint.</a:t>
            </a:r>
          </a:p>
          <a:p>
            <a:pPr lvl="1"/>
            <a:r>
              <a:rPr lang="en-US" sz="1400" dirty="0"/>
              <a:t>Makes network sparse.</a:t>
            </a:r>
          </a:p>
          <a:p>
            <a:pPr lvl="1"/>
            <a:r>
              <a:rPr lang="en-US" sz="1400" dirty="0"/>
              <a:t>Susceptible to vanishing gradients; addressed by leaky ReLU and other variants. 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A65DBC-1543-4DDD-9296-FE62CFD1FA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Activation Functions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4775B02-FB12-4CFD-923A-747DD91B02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b="1" dirty="0"/>
              <a:t>Activation Functions</a:t>
            </a:r>
            <a:r>
              <a:rPr lang="en-US" dirty="0"/>
              <a:t>: Functions that compute the output of a neuron to solve non-linear tasks.</a:t>
            </a:r>
          </a:p>
        </p:txBody>
      </p:sp>
    </p:spTree>
    <p:extLst>
      <p:ext uri="{BB962C8B-B14F-4D97-AF65-F5344CB8AC3E}">
        <p14:creationId xmlns:p14="http://schemas.microsoft.com/office/powerpoint/2010/main" val="28414186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5B7C485-7103-4723-878D-8A533DA49B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t>12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D5A54B-8634-4FA1-AE65-CE4AA6C21F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Consider that MLPs can solve all types of machine learning problems.</a:t>
            </a:r>
          </a:p>
          <a:p>
            <a:r>
              <a:rPr lang="en-US" dirty="0"/>
              <a:t>Consider using MLPs when you have very large datasets.</a:t>
            </a:r>
          </a:p>
          <a:p>
            <a:r>
              <a:rPr lang="en-US" dirty="0"/>
              <a:t>Scale your features before training them.</a:t>
            </a:r>
          </a:p>
          <a:p>
            <a:r>
              <a:rPr lang="en-US" dirty="0"/>
              <a:t>Consider tanh or ReLU for hidden layer activation functions.</a:t>
            </a:r>
          </a:p>
          <a:p>
            <a:r>
              <a:rPr lang="en-US" dirty="0"/>
              <a:t>Consider sigmoid activation for classification output layer.</a:t>
            </a:r>
          </a:p>
          <a:p>
            <a:r>
              <a:rPr lang="en-US" dirty="0"/>
              <a:t>Consider that ReLU variants can minimize the vanishing gradients problem.</a:t>
            </a:r>
          </a:p>
          <a:p>
            <a:r>
              <a:rPr lang="en-US" dirty="0"/>
              <a:t>Consider starting with just a couple hidden layers.</a:t>
            </a:r>
          </a:p>
          <a:p>
            <a:r>
              <a:rPr lang="en-US" dirty="0"/>
              <a:t>For more complex tasks, gradually increase the number of hidden layers.</a:t>
            </a:r>
          </a:p>
          <a:p>
            <a:r>
              <a:rPr lang="en-US" dirty="0"/>
              <a:t>Consider building hidden layers with the same or similar number of neurons.</a:t>
            </a:r>
          </a:p>
          <a:p>
            <a:r>
              <a:rPr lang="en-US" dirty="0"/>
              <a:t>Start with a small number of neurons per layer, then gradually increase that number.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C1B918-758E-473A-A153-A6C46F4466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an MLP</a:t>
            </a:r>
          </a:p>
        </p:txBody>
      </p:sp>
      <p:pic>
        <p:nvPicPr>
          <p:cNvPr id="5" name="Picture 4" descr="Image result for checklist png">
            <a:extLst>
              <a:ext uri="{FF2B5EF4-FFF2-40B4-BE49-F238E27FC236}">
                <a16:creationId xmlns:a16="http://schemas.microsoft.com/office/drawing/2014/main" id="{74E0510D-CF95-4EF6-BD7D-9AB28C0C3F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4275" y="5597477"/>
            <a:ext cx="1612891" cy="1068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15735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5B7C485-7103-4723-878D-8A533DA49B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t>13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D5A54B-8634-4FA1-AE65-CE4AA6C21F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scikit-learn's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MLPClassifier()</a:t>
            </a:r>
            <a:r>
              <a:rPr lang="en-US" dirty="0"/>
              <a:t> and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MLPRegressor()</a:t>
            </a:r>
            <a:r>
              <a:rPr lang="en-US" dirty="0"/>
              <a:t> classes to build MLPs:</a:t>
            </a:r>
          </a:p>
          <a:p>
            <a:pPr lvl="1"/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model = sklearn.neural_network.MLPClassifier(hidden_layer_sizes = (5, 5, 5), activation = 'relu')</a:t>
            </a:r>
          </a:p>
          <a:p>
            <a:pPr lvl="1"/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model = sklearn.neural_network.MLPRegressor(hidden_layer_sizes = (2, 2), activation = 'tanh')</a:t>
            </a:r>
          </a:p>
          <a:p>
            <a:pPr lvl="1"/>
            <a:r>
              <a:rPr lang="en-US" dirty="0"/>
              <a:t>Use the same methods and metrics as before.</a:t>
            </a:r>
          </a:p>
          <a:p>
            <a:pPr lvl="1"/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model.coefs_</a:t>
            </a:r>
          </a:p>
          <a:p>
            <a:pPr lvl="1"/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model.intercepts_</a:t>
            </a:r>
          </a:p>
          <a:p>
            <a:pPr lvl="1"/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model.loss_curve_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C1B918-758E-473A-A153-A6C46F4466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Python for MLPs</a:t>
            </a:r>
          </a:p>
        </p:txBody>
      </p:sp>
      <p:pic>
        <p:nvPicPr>
          <p:cNvPr id="5" name="Picture 4" descr="Image result for checklist png">
            <a:extLst>
              <a:ext uri="{FF2B5EF4-FFF2-40B4-BE49-F238E27FC236}">
                <a16:creationId xmlns:a16="http://schemas.microsoft.com/office/drawing/2014/main" id="{74E0510D-CF95-4EF6-BD7D-9AB28C0C3F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4275" y="5597477"/>
            <a:ext cx="1612891" cy="1068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77034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EB1488D-533A-4702-9477-E53FD00329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B18D23E-CD60-4B55-846F-75A26FF59B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67963" y="1302040"/>
            <a:ext cx="4634112" cy="4920960"/>
          </a:xfrm>
        </p:spPr>
        <p:txBody>
          <a:bodyPr/>
          <a:lstStyle/>
          <a:p>
            <a:r>
              <a:rPr lang="en-US" dirty="0"/>
              <a:t>IOT Company places sensors throughout a building that measure physical attributes.</a:t>
            </a:r>
          </a:p>
          <a:p>
            <a:r>
              <a:rPr lang="en-US" dirty="0"/>
              <a:t>System should be able to detect presence of people in a room.</a:t>
            </a:r>
          </a:p>
          <a:p>
            <a:pPr lvl="1"/>
            <a:r>
              <a:rPr lang="en-US" dirty="0"/>
              <a:t>Can react accordingly, like turning up heat or turning on a virtual assistant.</a:t>
            </a:r>
          </a:p>
          <a:p>
            <a:r>
              <a:rPr lang="en-US" dirty="0"/>
              <a:t>You're given a label dataset of sensor measurements of an office room.</a:t>
            </a:r>
          </a:p>
          <a:p>
            <a:pPr lvl="1"/>
            <a:r>
              <a:rPr lang="en-US" dirty="0"/>
              <a:t>Taken every minute for several weeks.</a:t>
            </a:r>
          </a:p>
          <a:p>
            <a:pPr lvl="1"/>
            <a:r>
              <a:rPr lang="en-US" dirty="0"/>
              <a:t>Room is labeled as either occupied or not.</a:t>
            </a:r>
          </a:p>
          <a:p>
            <a:pPr lvl="1"/>
            <a:r>
              <a:rPr lang="en-US" dirty="0"/>
              <a:t>Thousands of examples.</a:t>
            </a:r>
          </a:p>
          <a:p>
            <a:r>
              <a:rPr lang="en-US" dirty="0"/>
              <a:t>You feel the dataset is appropriate for an MLP-based classification model.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CEE8F2F-7D6E-40B5-8AE9-855CB9DBEF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Activity: Building an MLP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E0A5830-F03E-46C9-9E6C-F8CF7F38B7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497" y="2061830"/>
            <a:ext cx="3718737" cy="2479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4979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30654D1-5A78-4DED-A5E8-E625487A52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83A9529-6EA4-46C3-B1FB-56547A9ECBA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Build Convolutional Neural Networks (CNN)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C2E14BF-C596-42FC-BF9C-5BF7ACF1C4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313" y="2751833"/>
            <a:ext cx="5242571" cy="1655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5983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63739AD-91F9-4665-AAE4-DB777CD81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t>16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C76C896-7ED8-4401-873E-97ABAAD4E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Traditional ANN Shortcomings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40A018C-6B62-4AA2-BCAB-8E8A08FBB5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Fully connected MLPs struggle when it comes to processing images.</a:t>
            </a:r>
          </a:p>
          <a:p>
            <a:pPr lvl="1"/>
            <a:r>
              <a:rPr lang="en-US" dirty="0"/>
              <a:t>Each image is represented by pixels, and even small images have many pixels.</a:t>
            </a:r>
          </a:p>
          <a:p>
            <a:r>
              <a:rPr lang="en-US" dirty="0"/>
              <a:t>Requires a very high number of neuron connections.</a:t>
            </a:r>
          </a:p>
          <a:p>
            <a:r>
              <a:rPr lang="en-US" dirty="0"/>
              <a:t>Increases network density and reduces performance.</a:t>
            </a:r>
          </a:p>
          <a:p>
            <a:r>
              <a:rPr lang="en-US" dirty="0"/>
              <a:t>Requires flattening 2-D image to 1-D before input.</a:t>
            </a:r>
          </a:p>
          <a:p>
            <a:pPr lvl="1"/>
            <a:r>
              <a:rPr lang="en-US" dirty="0"/>
              <a:t>Can remove crucial information.</a:t>
            </a:r>
          </a:p>
        </p:txBody>
      </p:sp>
    </p:spTree>
    <p:extLst>
      <p:ext uri="{BB962C8B-B14F-4D97-AF65-F5344CB8AC3E}">
        <p14:creationId xmlns:p14="http://schemas.microsoft.com/office/powerpoint/2010/main" val="1131859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69E1F27-B2DF-470E-84AB-0F11FC55DC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1B6136A-E13F-42CB-B938-E73BBC92D2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Convolutional layer (convolution) comes from research into human vision.</a:t>
            </a:r>
          </a:p>
          <a:p>
            <a:pPr lvl="1"/>
            <a:r>
              <a:rPr lang="en-US" dirty="0"/>
              <a:t>Each neuron in brain only reacts to small portion of stimuli in entire receptive field.</a:t>
            </a:r>
          </a:p>
          <a:p>
            <a:pPr lvl="1"/>
            <a:r>
              <a:rPr lang="en-US" dirty="0"/>
              <a:t>Example: One reacts to simple lines, another to more complex shapes.</a:t>
            </a:r>
          </a:p>
          <a:p>
            <a:pPr lvl="1"/>
            <a:r>
              <a:rPr lang="en-US" dirty="0"/>
              <a:t>Each neuron builds on neurons near it.</a:t>
            </a:r>
          </a:p>
          <a:p>
            <a:pPr lvl="1"/>
            <a:r>
              <a:rPr lang="en-US" dirty="0"/>
              <a:t>Neurons combine to form entire receptive field.</a:t>
            </a:r>
          </a:p>
          <a:p>
            <a:r>
              <a:rPr lang="en-US" dirty="0"/>
              <a:t>Same basic idea behind a convolution.</a:t>
            </a:r>
          </a:p>
          <a:p>
            <a:pPr lvl="1"/>
            <a:r>
              <a:rPr lang="en-US" dirty="0"/>
              <a:t>First layer only connected to input neurons whose pixels are in relevant field.</a:t>
            </a:r>
          </a:p>
          <a:p>
            <a:pPr lvl="1"/>
            <a:r>
              <a:rPr lang="en-US" dirty="0"/>
              <a:t>Second layer only connected to first layer neurons in relevant field.</a:t>
            </a:r>
          </a:p>
          <a:p>
            <a:pPr lvl="1"/>
            <a:r>
              <a:rPr lang="en-US" dirty="0"/>
              <a:t>And so on.</a:t>
            </a:r>
          </a:p>
          <a:p>
            <a:r>
              <a:rPr lang="en-US" dirty="0"/>
              <a:t>CNNs are partially connected.</a:t>
            </a:r>
          </a:p>
          <a:p>
            <a:pPr lvl="1"/>
            <a:r>
              <a:rPr lang="en-US" dirty="0"/>
              <a:t>Ideal for processing pixel-dense images.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C1BCAF8B-10EF-4EE1-A2E9-DF63F43B0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Neural Network (CNN)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855341C-AE10-49DD-B17F-7C3C861CB4D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b="1" dirty="0"/>
              <a:t>Convolutional Neural Network</a:t>
            </a:r>
            <a:r>
              <a:rPr lang="en-US" dirty="0"/>
              <a:t>: A type of neural network that forms partial connections between neurons using convolutional layers.</a:t>
            </a:r>
          </a:p>
        </p:txBody>
      </p:sp>
    </p:spTree>
    <p:extLst>
      <p:ext uri="{BB962C8B-B14F-4D97-AF65-F5344CB8AC3E}">
        <p14:creationId xmlns:p14="http://schemas.microsoft.com/office/powerpoint/2010/main" val="40835483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634CB2-1142-4AFB-9B43-E05031B9D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 Filters (Slide 1 of 2)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7D9799-5957-4BE1-A06D-0652FE36E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t>18</a:t>
            </a:fld>
            <a:endParaRPr lang="en-US" dirty="0"/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BAFEC384-90AD-4193-A610-E9B69353DF82}"/>
              </a:ext>
            </a:extLst>
          </p:cNvPr>
          <p:cNvGrpSpPr/>
          <p:nvPr/>
        </p:nvGrpSpPr>
        <p:grpSpPr>
          <a:xfrm>
            <a:off x="5305463" y="1730254"/>
            <a:ext cx="2841587" cy="3812353"/>
            <a:chOff x="5305463" y="1730254"/>
            <a:chExt cx="2841587" cy="3812353"/>
          </a:xfrm>
        </p:grpSpPr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AD49D0FA-8DA9-49C4-8384-9E45B4C619DF}"/>
                </a:ext>
              </a:extLst>
            </p:cNvPr>
            <p:cNvGrpSpPr/>
            <p:nvPr/>
          </p:nvGrpSpPr>
          <p:grpSpPr>
            <a:xfrm>
              <a:off x="5375887" y="1730254"/>
              <a:ext cx="1350330" cy="1348735"/>
              <a:chOff x="6025231" y="2754632"/>
              <a:chExt cx="1350330" cy="1348735"/>
            </a:xfrm>
            <a:scene3d>
              <a:camera prst="isometricTopUp"/>
              <a:lightRig rig="threePt" dir="t"/>
            </a:scene3d>
          </p:grpSpPr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35C020C2-96DC-4FB0-82A7-9373589DA4C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025231" y="2754632"/>
                <a:ext cx="1350330" cy="134873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/>
                <a:endParaRPr lang="en-US" sz="1100" b="1" kern="0" dirty="0">
                  <a:solidFill>
                    <a:srgbClr val="FF0000"/>
                  </a:solidFill>
                  <a:latin typeface="Arial"/>
                </a:endParaRPr>
              </a:p>
            </p:txBody>
          </p: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BBCF4AE8-2CEC-4FDB-AFCD-A64014AB60B9}"/>
                  </a:ext>
                </a:extLst>
              </p:cNvPr>
              <p:cNvCxnSpPr>
                <a:stCxn id="60" idx="0"/>
                <a:endCxn id="60" idx="2"/>
              </p:cNvCxnSpPr>
              <p:nvPr/>
            </p:nvCxnSpPr>
            <p:spPr>
              <a:xfrm>
                <a:off x="6700396" y="2754632"/>
                <a:ext cx="0" cy="1348735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A6D454DD-8BC4-471E-97BB-3AE255FCCA82}"/>
                  </a:ext>
                </a:extLst>
              </p:cNvPr>
              <p:cNvCxnSpPr>
                <a:stCxn id="60" idx="1"/>
                <a:endCxn id="60" idx="3"/>
              </p:cNvCxnSpPr>
              <p:nvPr/>
            </p:nvCxnSpPr>
            <p:spPr>
              <a:xfrm>
                <a:off x="6025231" y="3429000"/>
                <a:ext cx="135033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5DFD1F08-7AFD-40DC-979A-1F1B5C97BBA3}"/>
                </a:ext>
              </a:extLst>
            </p:cNvPr>
            <p:cNvGrpSpPr/>
            <p:nvPr/>
          </p:nvGrpSpPr>
          <p:grpSpPr>
            <a:xfrm>
              <a:off x="5381182" y="2845112"/>
              <a:ext cx="2701035" cy="2697495"/>
              <a:chOff x="2583346" y="2600562"/>
              <a:chExt cx="2701035" cy="2697495"/>
            </a:xfrm>
            <a:scene3d>
              <a:camera prst="isometricTopUp"/>
              <a:lightRig rig="threePt" dir="t"/>
            </a:scene3d>
          </p:grpSpPr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E84B315F-23FF-416C-A396-CF4156187086}"/>
                  </a:ext>
                </a:extLst>
              </p:cNvPr>
              <p:cNvSpPr/>
              <p:nvPr/>
            </p:nvSpPr>
            <p:spPr>
              <a:xfrm>
                <a:off x="2583711" y="2600577"/>
                <a:ext cx="2700670" cy="2697480"/>
              </a:xfrm>
              <a:prstGeom prst="rect">
                <a:avLst/>
              </a:prstGeom>
              <a:solidFill>
                <a:srgbClr val="01A1DD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/>
                <a:endParaRPr lang="en-US" sz="1100" b="1" kern="0" dirty="0">
                  <a:solidFill>
                    <a:srgbClr val="FF0000"/>
                  </a:solidFill>
                  <a:latin typeface="Arial"/>
                </a:endParaRPr>
              </a:p>
            </p:txBody>
          </p: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77FFE070-4A77-4F2A-9533-B53E246696ED}"/>
                  </a:ext>
                </a:extLst>
              </p:cNvPr>
              <p:cNvCxnSpPr>
                <a:stCxn id="65" idx="0"/>
                <a:endCxn id="65" idx="2"/>
              </p:cNvCxnSpPr>
              <p:nvPr/>
            </p:nvCxnSpPr>
            <p:spPr>
              <a:xfrm>
                <a:off x="3934046" y="2600577"/>
                <a:ext cx="0" cy="269748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C759181A-8375-4304-ACD6-CBB6A145C411}"/>
                  </a:ext>
                </a:extLst>
              </p:cNvPr>
              <p:cNvCxnSpPr>
                <a:stCxn id="65" idx="1"/>
                <a:endCxn id="65" idx="3"/>
              </p:cNvCxnSpPr>
              <p:nvPr/>
            </p:nvCxnSpPr>
            <p:spPr>
              <a:xfrm>
                <a:off x="2583711" y="3949317"/>
                <a:ext cx="270067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6254C9FE-714F-4FBE-9377-847199FD065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583531" y="2600577"/>
                <a:ext cx="1350330" cy="1348735"/>
              </a:xfrm>
              <a:prstGeom prst="rect">
                <a:avLst/>
              </a:prstGeom>
              <a:solidFill>
                <a:srgbClr val="01A1DD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/>
                <a:endParaRPr lang="en-US" sz="1100" b="1" kern="0" dirty="0">
                  <a:solidFill>
                    <a:srgbClr val="FF0000"/>
                  </a:solidFill>
                  <a:latin typeface="Arial"/>
                </a:endParaRPr>
              </a:p>
            </p:txBody>
          </p: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CCA3DFEF-1561-4CE6-8535-9D1032B4808F}"/>
                  </a:ext>
                </a:extLst>
              </p:cNvPr>
              <p:cNvCxnSpPr>
                <a:stCxn id="68" idx="0"/>
                <a:endCxn id="68" idx="2"/>
              </p:cNvCxnSpPr>
              <p:nvPr/>
            </p:nvCxnSpPr>
            <p:spPr>
              <a:xfrm>
                <a:off x="3258696" y="2600577"/>
                <a:ext cx="0" cy="1348735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033B0050-A724-48F0-9A09-640AC3E644BD}"/>
                  </a:ext>
                </a:extLst>
              </p:cNvPr>
              <p:cNvCxnSpPr>
                <a:stCxn id="68" idx="1"/>
                <a:endCxn id="68" idx="3"/>
              </p:cNvCxnSpPr>
              <p:nvPr/>
            </p:nvCxnSpPr>
            <p:spPr>
              <a:xfrm>
                <a:off x="2583531" y="3274945"/>
                <a:ext cx="135033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F88FFF33-4CF7-440F-98D0-403B4FB1AE5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933866" y="2600577"/>
                <a:ext cx="1350330" cy="1348735"/>
              </a:xfrm>
              <a:prstGeom prst="rect">
                <a:avLst/>
              </a:prstGeom>
              <a:solidFill>
                <a:srgbClr val="01A1DD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/>
                <a:endParaRPr lang="en-US" sz="1100" b="1" kern="0" dirty="0">
                  <a:solidFill>
                    <a:srgbClr val="FF0000"/>
                  </a:solidFill>
                  <a:latin typeface="Arial"/>
                </a:endParaRPr>
              </a:p>
            </p:txBody>
          </p: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FB81473E-2F81-41B4-BE01-D1FC5716578A}"/>
                  </a:ext>
                </a:extLst>
              </p:cNvPr>
              <p:cNvCxnSpPr>
                <a:stCxn id="71" idx="0"/>
                <a:endCxn id="71" idx="2"/>
              </p:cNvCxnSpPr>
              <p:nvPr/>
            </p:nvCxnSpPr>
            <p:spPr>
              <a:xfrm>
                <a:off x="4609031" y="2600577"/>
                <a:ext cx="0" cy="1348735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02619D0D-6111-4115-8029-B34ECF06EAFD}"/>
                  </a:ext>
                </a:extLst>
              </p:cNvPr>
              <p:cNvCxnSpPr>
                <a:stCxn id="71" idx="1"/>
                <a:endCxn id="71" idx="3"/>
              </p:cNvCxnSpPr>
              <p:nvPr/>
            </p:nvCxnSpPr>
            <p:spPr>
              <a:xfrm>
                <a:off x="3933866" y="3274945"/>
                <a:ext cx="135033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3B565E17-D4D8-4007-997D-5C556F5FD51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583346" y="3949317"/>
                <a:ext cx="1350330" cy="1348735"/>
              </a:xfrm>
              <a:prstGeom prst="rect">
                <a:avLst/>
              </a:prstGeom>
              <a:solidFill>
                <a:srgbClr val="01A1DD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/>
                <a:endParaRPr lang="en-US" sz="1100" b="1" kern="0" dirty="0">
                  <a:solidFill>
                    <a:srgbClr val="FF0000"/>
                  </a:solidFill>
                  <a:latin typeface="Arial"/>
                </a:endParaRPr>
              </a:p>
            </p:txBody>
          </p: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EF954E38-20AF-4174-8891-075F2F2F8C74}"/>
                  </a:ext>
                </a:extLst>
              </p:cNvPr>
              <p:cNvCxnSpPr>
                <a:stCxn id="74" idx="0"/>
                <a:endCxn id="74" idx="2"/>
              </p:cNvCxnSpPr>
              <p:nvPr/>
            </p:nvCxnSpPr>
            <p:spPr>
              <a:xfrm>
                <a:off x="3258511" y="3949317"/>
                <a:ext cx="0" cy="1348735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9A8C88B8-8017-49A1-9B17-7EEC8CFB92AA}"/>
                  </a:ext>
                </a:extLst>
              </p:cNvPr>
              <p:cNvCxnSpPr>
                <a:stCxn id="74" idx="1"/>
                <a:endCxn id="74" idx="3"/>
              </p:cNvCxnSpPr>
              <p:nvPr/>
            </p:nvCxnSpPr>
            <p:spPr>
              <a:xfrm>
                <a:off x="2583346" y="4623685"/>
                <a:ext cx="135033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BC97E667-C001-4B28-86E6-CB50580CBCF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933866" y="3949312"/>
                <a:ext cx="1350330" cy="1348735"/>
              </a:xfrm>
              <a:prstGeom prst="rect">
                <a:avLst/>
              </a:prstGeom>
              <a:solidFill>
                <a:srgbClr val="01A1DD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/>
                <a:endParaRPr lang="en-US" sz="1100" b="1" kern="0" dirty="0">
                  <a:solidFill>
                    <a:srgbClr val="FF0000"/>
                  </a:solidFill>
                  <a:latin typeface="Arial"/>
                </a:endParaRPr>
              </a:p>
            </p:txBody>
          </p: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5A156297-0C3B-4E4F-8989-9CE1B7C7E302}"/>
                  </a:ext>
                </a:extLst>
              </p:cNvPr>
              <p:cNvCxnSpPr>
                <a:stCxn id="77" idx="0"/>
                <a:endCxn id="77" idx="2"/>
              </p:cNvCxnSpPr>
              <p:nvPr/>
            </p:nvCxnSpPr>
            <p:spPr>
              <a:xfrm>
                <a:off x="4609031" y="3949312"/>
                <a:ext cx="0" cy="1348735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6E88CD4D-7BB5-4E05-A0B0-68AD1602C784}"/>
                  </a:ext>
                </a:extLst>
              </p:cNvPr>
              <p:cNvCxnSpPr>
                <a:stCxn id="77" idx="1"/>
                <a:endCxn id="77" idx="3"/>
              </p:cNvCxnSpPr>
              <p:nvPr/>
            </p:nvCxnSpPr>
            <p:spPr>
              <a:xfrm>
                <a:off x="3933866" y="4623680"/>
                <a:ext cx="135033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6C29CCF9-8ADE-45C5-A1BE-A69FC77A4AB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583529" y="2600574"/>
                <a:ext cx="675170" cy="674373"/>
              </a:xfrm>
              <a:prstGeom prst="rect">
                <a:avLst/>
              </a:prstGeom>
              <a:solidFill>
                <a:srgbClr val="01A1DD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/>
                <a:endParaRPr lang="en-US" sz="1100" b="1" kern="0" dirty="0">
                  <a:solidFill>
                    <a:srgbClr val="FF0000"/>
                  </a:solidFill>
                  <a:latin typeface="Arial"/>
                </a:endParaRPr>
              </a:p>
            </p:txBody>
          </p:sp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37611E87-8B37-49C3-9DAA-0D311D85E94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258511" y="2600562"/>
                <a:ext cx="675170" cy="674373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/>
                <a:endParaRPr lang="en-US" sz="1100" b="1" kern="0" dirty="0">
                  <a:solidFill>
                    <a:srgbClr val="FF0000"/>
                  </a:solidFill>
                  <a:latin typeface="Arial"/>
                </a:endParaRPr>
              </a:p>
            </p:txBody>
          </p:sp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2D787479-3570-4545-908B-7898E0FCD8F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933311" y="2600562"/>
                <a:ext cx="675170" cy="674373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/>
                <a:endParaRPr lang="en-US" sz="1100" b="1" kern="0" dirty="0">
                  <a:solidFill>
                    <a:srgbClr val="FF0000"/>
                  </a:solidFill>
                  <a:latin typeface="Arial"/>
                </a:endParaRPr>
              </a:p>
            </p:txBody>
          </p:sp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52933F14-FC49-4416-AA1A-FFCC1634371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583827" y="3274926"/>
                <a:ext cx="675170" cy="674373"/>
              </a:xfrm>
              <a:prstGeom prst="rect">
                <a:avLst/>
              </a:prstGeom>
              <a:solidFill>
                <a:srgbClr val="01A1DD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/>
                <a:endParaRPr lang="en-US" sz="1100" b="1" kern="0" dirty="0">
                  <a:solidFill>
                    <a:srgbClr val="FF0000"/>
                  </a:solidFill>
                  <a:latin typeface="Arial"/>
                </a:endParaRPr>
              </a:p>
            </p:txBody>
          </p:sp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6E08F603-A63C-4F43-8332-1BC31A880C0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257411" y="3274925"/>
                <a:ext cx="675170" cy="674373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/>
                <a:endParaRPr lang="en-US" sz="1100" b="1" kern="0" dirty="0">
                  <a:solidFill>
                    <a:srgbClr val="FF0000"/>
                  </a:solidFill>
                  <a:latin typeface="Arial"/>
                </a:endParaRPr>
              </a:p>
            </p:txBody>
          </p:sp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3F1355AC-D786-438E-9995-F6FDE78708C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606704" y="3282545"/>
                <a:ext cx="675170" cy="674373"/>
              </a:xfrm>
              <a:prstGeom prst="rect">
                <a:avLst/>
              </a:prstGeom>
              <a:solidFill>
                <a:srgbClr val="1B3764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/>
                <a:endParaRPr lang="en-US" sz="1100" b="1" kern="0" dirty="0">
                  <a:solidFill>
                    <a:srgbClr val="FF0000"/>
                  </a:solidFill>
                  <a:latin typeface="Arial"/>
                </a:endParaRPr>
              </a:p>
            </p:txBody>
          </p:sp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A1D56B21-2859-4A75-BF39-C0AA2C00A5F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259019" y="2608194"/>
                <a:ext cx="675170" cy="674373"/>
              </a:xfrm>
              <a:prstGeom prst="rect">
                <a:avLst/>
              </a:prstGeom>
              <a:solidFill>
                <a:srgbClr val="1B3764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/>
                <a:endParaRPr lang="en-US" sz="1100" b="1" kern="0" dirty="0">
                  <a:solidFill>
                    <a:srgbClr val="FF0000"/>
                  </a:solidFill>
                  <a:latin typeface="Arial"/>
                </a:endParaRPr>
              </a:p>
            </p:txBody>
          </p:sp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27C68804-7DF6-4AAA-B6E7-FEFA09872B6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934001" y="2608182"/>
                <a:ext cx="675170" cy="674373"/>
              </a:xfrm>
              <a:prstGeom prst="rect">
                <a:avLst/>
              </a:prstGeom>
              <a:solidFill>
                <a:srgbClr val="1B3764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/>
                <a:endParaRPr lang="en-US" sz="1100" b="1" kern="0" dirty="0">
                  <a:solidFill>
                    <a:srgbClr val="FF0000"/>
                  </a:solidFill>
                  <a:latin typeface="Arial"/>
                </a:endParaRPr>
              </a:p>
            </p:txBody>
          </p:sp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A06E8B63-0DA0-4690-9CA7-B13B48F4C4E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608801" y="2608182"/>
                <a:ext cx="675170" cy="674373"/>
              </a:xfrm>
              <a:prstGeom prst="rect">
                <a:avLst/>
              </a:prstGeom>
              <a:solidFill>
                <a:srgbClr val="1B3764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/>
                <a:endParaRPr lang="en-US" sz="1100" b="1" kern="0" dirty="0">
                  <a:solidFill>
                    <a:srgbClr val="FF0000"/>
                  </a:solidFill>
                  <a:latin typeface="Arial"/>
                </a:endParaRPr>
              </a:p>
            </p:txBody>
          </p:sp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57C68062-5449-4B86-8C2C-D033A83CC88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259317" y="3282546"/>
                <a:ext cx="675170" cy="674373"/>
              </a:xfrm>
              <a:prstGeom prst="rect">
                <a:avLst/>
              </a:prstGeom>
              <a:solidFill>
                <a:srgbClr val="1B3764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/>
                <a:endParaRPr lang="en-US" sz="1100" b="1" kern="0" dirty="0">
                  <a:solidFill>
                    <a:srgbClr val="FF0000"/>
                  </a:solidFill>
                  <a:latin typeface="Arial"/>
                </a:endParaRPr>
              </a:p>
            </p:txBody>
          </p:sp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701B4C7C-94AD-40B9-8EC8-A0D9F7097C7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932901" y="3282545"/>
                <a:ext cx="675170" cy="674373"/>
              </a:xfrm>
              <a:prstGeom prst="rect">
                <a:avLst/>
              </a:prstGeom>
              <a:solidFill>
                <a:srgbClr val="1B3764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/>
                <a:endParaRPr lang="en-US" sz="1100" b="1" kern="0" dirty="0">
                  <a:solidFill>
                    <a:srgbClr val="FF0000"/>
                  </a:solidFill>
                  <a:latin typeface="Arial"/>
                </a:endParaRPr>
              </a:p>
            </p:txBody>
          </p:sp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7BEB44BD-B303-4591-9266-F88400E21B5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606927" y="3956918"/>
                <a:ext cx="675170" cy="674373"/>
              </a:xfrm>
              <a:prstGeom prst="rect">
                <a:avLst/>
              </a:prstGeom>
              <a:solidFill>
                <a:srgbClr val="1B3764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/>
                <a:endParaRPr lang="en-US" sz="1100" b="1" kern="0" dirty="0">
                  <a:solidFill>
                    <a:srgbClr val="FF0000"/>
                  </a:solidFill>
                  <a:latin typeface="Arial"/>
                </a:endParaRPr>
              </a:p>
            </p:txBody>
          </p:sp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723A3D80-9C0A-42F8-B150-B314B748F79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930107" y="3956893"/>
                <a:ext cx="675170" cy="674373"/>
              </a:xfrm>
              <a:prstGeom prst="rect">
                <a:avLst/>
              </a:prstGeom>
              <a:solidFill>
                <a:srgbClr val="1B3764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/>
                <a:endParaRPr lang="en-US" sz="1100" b="1" kern="0" dirty="0">
                  <a:solidFill>
                    <a:srgbClr val="FF0000"/>
                  </a:solidFill>
                  <a:latin typeface="Arial"/>
                </a:endParaRPr>
              </a:p>
            </p:txBody>
          </p:sp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5167E531-F6C1-4A21-8E15-022A81CC09E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261414" y="3956854"/>
                <a:ext cx="675170" cy="674373"/>
              </a:xfrm>
              <a:prstGeom prst="rect">
                <a:avLst/>
              </a:prstGeom>
              <a:solidFill>
                <a:srgbClr val="1B3764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/>
                <a:endParaRPr lang="en-US" sz="1100" b="1" kern="0" dirty="0">
                  <a:solidFill>
                    <a:srgbClr val="FF0000"/>
                  </a:solidFill>
                  <a:latin typeface="Arial"/>
                </a:endParaRPr>
              </a:p>
            </p:txBody>
          </p:sp>
        </p:grp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4D37A45E-1A8E-41D2-A462-A0C836EAAA6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14453" y="1795414"/>
              <a:ext cx="675170" cy="674373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19050" cap="flat" cmpd="sng" algn="ctr">
              <a:solidFill>
                <a:schemeClr val="tx1"/>
              </a:solidFill>
              <a:prstDash val="solid"/>
            </a:ln>
            <a:effectLst/>
            <a:scene3d>
              <a:camera prst="isometricTopUp"/>
              <a:lightRig rig="threePt" dir="t"/>
            </a:scene3d>
          </p:spPr>
          <p:txBody>
            <a:bodyPr rtlCol="0" anchor="ctr"/>
            <a:lstStyle/>
            <a:p>
              <a:pPr algn="ctr" defTabSz="914400"/>
              <a:endParaRPr lang="en-US" sz="1100" b="1" kern="0" dirty="0">
                <a:solidFill>
                  <a:srgbClr val="FF0000"/>
                </a:solidFill>
                <a:latin typeface="Arial"/>
              </a:endParaRPr>
            </a:p>
          </p:txBody>
        </p: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082C2040-92ED-47D4-9554-BE809D8AF1B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05463" y="2667000"/>
              <a:ext cx="234277" cy="124467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4A3B8311-87FA-4644-8891-0EA87D854464}"/>
                </a:ext>
              </a:extLst>
            </p:cNvPr>
            <p:cNvCxnSpPr>
              <a:cxnSpLocks/>
            </p:cNvCxnSpPr>
            <p:nvPr/>
          </p:nvCxnSpPr>
          <p:spPr>
            <a:xfrm>
              <a:off x="6210300" y="2865120"/>
              <a:ext cx="527906" cy="1874162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F661FA36-F1DD-40D0-9053-93EF844D602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896102" y="2453640"/>
              <a:ext cx="1250948" cy="146431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C9870EC8-8F60-4B26-8480-B6E4D7F7499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576060" y="2651760"/>
              <a:ext cx="165011" cy="45981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D5C6E776-C34F-4F7C-A5CB-1621FFF4123C}"/>
              </a:ext>
            </a:extLst>
          </p:cNvPr>
          <p:cNvGrpSpPr/>
          <p:nvPr/>
        </p:nvGrpSpPr>
        <p:grpSpPr>
          <a:xfrm>
            <a:off x="130465" y="1458668"/>
            <a:ext cx="4309731" cy="4083938"/>
            <a:chOff x="130465" y="1458668"/>
            <a:chExt cx="4309731" cy="4083938"/>
          </a:xfrm>
        </p:grpSpPr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4CFDCB8B-C3FB-4AA4-8B0A-1D609BA03D9A}"/>
                </a:ext>
              </a:extLst>
            </p:cNvPr>
            <p:cNvGrpSpPr/>
            <p:nvPr/>
          </p:nvGrpSpPr>
          <p:grpSpPr>
            <a:xfrm>
              <a:off x="390300" y="1730249"/>
              <a:ext cx="3267297" cy="3812357"/>
              <a:chOff x="390300" y="1730249"/>
              <a:chExt cx="3267297" cy="3812357"/>
            </a:xfrm>
          </p:grpSpPr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46427160-B649-46A7-A0E7-73BE9D521058}"/>
                  </a:ext>
                </a:extLst>
              </p:cNvPr>
              <p:cNvGrpSpPr/>
              <p:nvPr/>
            </p:nvGrpSpPr>
            <p:grpSpPr>
              <a:xfrm>
                <a:off x="951083" y="1730249"/>
                <a:ext cx="1350514" cy="1348739"/>
                <a:chOff x="6025047" y="2754628"/>
                <a:chExt cx="1350514" cy="1348739"/>
              </a:xfrm>
              <a:scene3d>
                <a:camera prst="isometricTopUp"/>
                <a:lightRig rig="threePt" dir="t"/>
              </a:scene3d>
            </p:grpSpPr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37113B52-D7F8-438E-9A44-3BFC8112D8F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025231" y="2754632"/>
                  <a:ext cx="1350330" cy="1348735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14400"/>
                  <a:endParaRPr lang="en-US" sz="1100" b="1" kern="0" dirty="0">
                    <a:solidFill>
                      <a:srgbClr val="FF0000"/>
                    </a:solidFill>
                    <a:latin typeface="Arial"/>
                  </a:endParaRPr>
                </a:p>
              </p:txBody>
            </p:sp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2A6132F3-BB52-4C42-94F0-7BADB7C11B4A}"/>
                    </a:ext>
                  </a:extLst>
                </p:cNvPr>
                <p:cNvCxnSpPr>
                  <a:stCxn id="26" idx="0"/>
                  <a:endCxn id="26" idx="2"/>
                </p:cNvCxnSpPr>
                <p:nvPr/>
              </p:nvCxnSpPr>
              <p:spPr>
                <a:xfrm>
                  <a:off x="6700396" y="2754632"/>
                  <a:ext cx="0" cy="1348735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303F3351-A704-4A59-A3C5-17AFDB3C1D62}"/>
                    </a:ext>
                  </a:extLst>
                </p:cNvPr>
                <p:cNvCxnSpPr>
                  <a:stCxn id="26" idx="1"/>
                  <a:endCxn id="26" idx="3"/>
                </p:cNvCxnSpPr>
                <p:nvPr/>
              </p:nvCxnSpPr>
              <p:spPr>
                <a:xfrm>
                  <a:off x="6025231" y="3429000"/>
                  <a:ext cx="1350330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30A27D72-DBF0-46A2-83B6-E942FCC564C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025047" y="2754628"/>
                  <a:ext cx="675170" cy="674373"/>
                </a:xfrm>
                <a:prstGeom prst="rect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14400"/>
                  <a:endParaRPr lang="en-US" sz="1100" b="1" kern="0" dirty="0">
                    <a:solidFill>
                      <a:srgbClr val="FF0000"/>
                    </a:solidFill>
                    <a:latin typeface="Arial"/>
                  </a:endParaRPr>
                </a:p>
              </p:txBody>
            </p:sp>
          </p:grpSp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C2A7BE42-93EC-4E76-9CB1-7A2AC11B399A}"/>
                  </a:ext>
                </a:extLst>
              </p:cNvPr>
              <p:cNvGrpSpPr/>
              <p:nvPr/>
            </p:nvGrpSpPr>
            <p:grpSpPr>
              <a:xfrm>
                <a:off x="956562" y="2845111"/>
                <a:ext cx="2701035" cy="2697495"/>
                <a:chOff x="2583346" y="2600562"/>
                <a:chExt cx="2701035" cy="2697495"/>
              </a:xfrm>
              <a:scene3d>
                <a:camera prst="isometricTopUp"/>
                <a:lightRig rig="threePt" dir="t"/>
              </a:scene3d>
            </p:grpSpPr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B6B9623D-2BBB-4466-9C24-4EE28196E0ED}"/>
                    </a:ext>
                  </a:extLst>
                </p:cNvPr>
                <p:cNvSpPr/>
                <p:nvPr/>
              </p:nvSpPr>
              <p:spPr>
                <a:xfrm>
                  <a:off x="2583711" y="2600577"/>
                  <a:ext cx="2700670" cy="2697480"/>
                </a:xfrm>
                <a:prstGeom prst="rect">
                  <a:avLst/>
                </a:prstGeom>
                <a:solidFill>
                  <a:srgbClr val="01A1DD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14400"/>
                  <a:endParaRPr lang="en-US" sz="1100" b="1" kern="0" dirty="0">
                    <a:solidFill>
                      <a:srgbClr val="FF0000"/>
                    </a:solidFill>
                    <a:latin typeface="Arial"/>
                  </a:endParaRPr>
                </a:p>
              </p:txBody>
            </p:sp>
            <p:cxnSp>
              <p:nvCxnSpPr>
                <p:cNvPr id="6" name="Straight Connector 5">
                  <a:extLst>
                    <a:ext uri="{FF2B5EF4-FFF2-40B4-BE49-F238E27FC236}">
                      <a16:creationId xmlns:a16="http://schemas.microsoft.com/office/drawing/2014/main" id="{79DADABC-32E3-4FFF-9801-807480FCA1E2}"/>
                    </a:ext>
                  </a:extLst>
                </p:cNvPr>
                <p:cNvCxnSpPr>
                  <a:stCxn id="4" idx="0"/>
                  <a:endCxn id="4" idx="2"/>
                </p:cNvCxnSpPr>
                <p:nvPr/>
              </p:nvCxnSpPr>
              <p:spPr>
                <a:xfrm>
                  <a:off x="3934046" y="2600577"/>
                  <a:ext cx="0" cy="269748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" name="Straight Connector 7">
                  <a:extLst>
                    <a:ext uri="{FF2B5EF4-FFF2-40B4-BE49-F238E27FC236}">
                      <a16:creationId xmlns:a16="http://schemas.microsoft.com/office/drawing/2014/main" id="{E6C60E96-F979-40DD-92BF-52A6739410B4}"/>
                    </a:ext>
                  </a:extLst>
                </p:cNvPr>
                <p:cNvCxnSpPr>
                  <a:stCxn id="4" idx="1"/>
                  <a:endCxn id="4" idx="3"/>
                </p:cNvCxnSpPr>
                <p:nvPr/>
              </p:nvCxnSpPr>
              <p:spPr>
                <a:xfrm>
                  <a:off x="2583711" y="3949317"/>
                  <a:ext cx="2700670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C0582C1B-4444-4BBF-A555-4458B71D5F4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583531" y="2600577"/>
                  <a:ext cx="1350330" cy="1348735"/>
                </a:xfrm>
                <a:prstGeom prst="rect">
                  <a:avLst/>
                </a:prstGeom>
                <a:solidFill>
                  <a:srgbClr val="01A1DD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14400"/>
                  <a:endParaRPr lang="en-US" sz="1100" b="1" kern="0" dirty="0">
                    <a:solidFill>
                      <a:srgbClr val="FF0000"/>
                    </a:solidFill>
                    <a:latin typeface="Arial"/>
                  </a:endParaRPr>
                </a:p>
              </p:txBody>
            </p:sp>
            <p:cxnSp>
              <p:nvCxnSpPr>
                <p:cNvPr id="14" name="Straight Connector 13">
                  <a:extLst>
                    <a:ext uri="{FF2B5EF4-FFF2-40B4-BE49-F238E27FC236}">
                      <a16:creationId xmlns:a16="http://schemas.microsoft.com/office/drawing/2014/main" id="{AC3477BE-36FA-4714-8C4E-5274F18F47F7}"/>
                    </a:ext>
                  </a:extLst>
                </p:cNvPr>
                <p:cNvCxnSpPr>
                  <a:stCxn id="12" idx="0"/>
                  <a:endCxn id="12" idx="2"/>
                </p:cNvCxnSpPr>
                <p:nvPr/>
              </p:nvCxnSpPr>
              <p:spPr>
                <a:xfrm>
                  <a:off x="3258696" y="2600577"/>
                  <a:ext cx="0" cy="1348735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Straight Connector 15">
                  <a:extLst>
                    <a:ext uri="{FF2B5EF4-FFF2-40B4-BE49-F238E27FC236}">
                      <a16:creationId xmlns:a16="http://schemas.microsoft.com/office/drawing/2014/main" id="{9D801E54-CD32-48FE-A2E0-6D63F2867FD0}"/>
                    </a:ext>
                  </a:extLst>
                </p:cNvPr>
                <p:cNvCxnSpPr>
                  <a:stCxn id="12" idx="1"/>
                  <a:endCxn id="12" idx="3"/>
                </p:cNvCxnSpPr>
                <p:nvPr/>
              </p:nvCxnSpPr>
              <p:spPr>
                <a:xfrm>
                  <a:off x="2583531" y="3274945"/>
                  <a:ext cx="1350330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8AD94D09-5F08-4DE7-8CF8-792D8C21600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933866" y="2600577"/>
                  <a:ext cx="1350330" cy="1348735"/>
                </a:xfrm>
                <a:prstGeom prst="rect">
                  <a:avLst/>
                </a:prstGeom>
                <a:solidFill>
                  <a:srgbClr val="01A1DD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14400"/>
                  <a:endParaRPr lang="en-US" sz="1100" b="1" kern="0" dirty="0">
                    <a:solidFill>
                      <a:srgbClr val="FF0000"/>
                    </a:solidFill>
                    <a:latin typeface="Arial"/>
                  </a:endParaRPr>
                </a:p>
              </p:txBody>
            </p:sp>
            <p:cxnSp>
              <p:nvCxnSpPr>
                <p:cNvPr id="18" name="Straight Connector 17">
                  <a:extLst>
                    <a:ext uri="{FF2B5EF4-FFF2-40B4-BE49-F238E27FC236}">
                      <a16:creationId xmlns:a16="http://schemas.microsoft.com/office/drawing/2014/main" id="{4A6DD0D3-E0E6-40F6-865F-64BB2A25A9D9}"/>
                    </a:ext>
                  </a:extLst>
                </p:cNvPr>
                <p:cNvCxnSpPr>
                  <a:stCxn id="17" idx="0"/>
                  <a:endCxn id="17" idx="2"/>
                </p:cNvCxnSpPr>
                <p:nvPr/>
              </p:nvCxnSpPr>
              <p:spPr>
                <a:xfrm>
                  <a:off x="4609031" y="2600577"/>
                  <a:ext cx="0" cy="1348735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Straight Connector 18">
                  <a:extLst>
                    <a:ext uri="{FF2B5EF4-FFF2-40B4-BE49-F238E27FC236}">
                      <a16:creationId xmlns:a16="http://schemas.microsoft.com/office/drawing/2014/main" id="{9EEDB68F-7DBF-471F-B943-00962C1BEBF6}"/>
                    </a:ext>
                  </a:extLst>
                </p:cNvPr>
                <p:cNvCxnSpPr>
                  <a:stCxn id="17" idx="1"/>
                  <a:endCxn id="17" idx="3"/>
                </p:cNvCxnSpPr>
                <p:nvPr/>
              </p:nvCxnSpPr>
              <p:spPr>
                <a:xfrm>
                  <a:off x="3933866" y="3274945"/>
                  <a:ext cx="1350330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27760010-02D2-4C45-9719-B160B20D494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583346" y="3949317"/>
                  <a:ext cx="1350330" cy="1348735"/>
                </a:xfrm>
                <a:prstGeom prst="rect">
                  <a:avLst/>
                </a:prstGeom>
                <a:solidFill>
                  <a:srgbClr val="01A1DD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14400"/>
                  <a:endParaRPr lang="en-US" sz="1100" b="1" kern="0" dirty="0">
                    <a:solidFill>
                      <a:srgbClr val="FF0000"/>
                    </a:solidFill>
                    <a:latin typeface="Arial"/>
                  </a:endParaRPr>
                </a:p>
              </p:txBody>
            </p:sp>
            <p:cxnSp>
              <p:nvCxnSpPr>
                <p:cNvPr id="21" name="Straight Connector 20">
                  <a:extLst>
                    <a:ext uri="{FF2B5EF4-FFF2-40B4-BE49-F238E27FC236}">
                      <a16:creationId xmlns:a16="http://schemas.microsoft.com/office/drawing/2014/main" id="{6D2DF998-7B69-4047-81DD-3D2A1544D7CB}"/>
                    </a:ext>
                  </a:extLst>
                </p:cNvPr>
                <p:cNvCxnSpPr>
                  <a:stCxn id="20" idx="0"/>
                  <a:endCxn id="20" idx="2"/>
                </p:cNvCxnSpPr>
                <p:nvPr/>
              </p:nvCxnSpPr>
              <p:spPr>
                <a:xfrm>
                  <a:off x="3258511" y="3949317"/>
                  <a:ext cx="0" cy="1348735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Connector 21">
                  <a:extLst>
                    <a:ext uri="{FF2B5EF4-FFF2-40B4-BE49-F238E27FC236}">
                      <a16:creationId xmlns:a16="http://schemas.microsoft.com/office/drawing/2014/main" id="{AC8D5249-BCA2-4D50-A78C-CEA6CAE0D669}"/>
                    </a:ext>
                  </a:extLst>
                </p:cNvPr>
                <p:cNvCxnSpPr>
                  <a:stCxn id="20" idx="1"/>
                  <a:endCxn id="20" idx="3"/>
                </p:cNvCxnSpPr>
                <p:nvPr/>
              </p:nvCxnSpPr>
              <p:spPr>
                <a:xfrm>
                  <a:off x="2583346" y="4623685"/>
                  <a:ext cx="1350330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1B0715AB-ECB5-44E9-8B61-B4980AFD251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933866" y="3949312"/>
                  <a:ext cx="1350330" cy="1348735"/>
                </a:xfrm>
                <a:prstGeom prst="rect">
                  <a:avLst/>
                </a:prstGeom>
                <a:solidFill>
                  <a:srgbClr val="01A1DD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14400"/>
                  <a:endParaRPr lang="en-US" sz="1100" b="1" kern="0" dirty="0">
                    <a:solidFill>
                      <a:srgbClr val="FF0000"/>
                    </a:solidFill>
                    <a:latin typeface="Arial"/>
                  </a:endParaRPr>
                </a:p>
              </p:txBody>
            </p:sp>
            <p:cxnSp>
              <p:nvCxnSpPr>
                <p:cNvPr id="24" name="Straight Connector 23">
                  <a:extLst>
                    <a:ext uri="{FF2B5EF4-FFF2-40B4-BE49-F238E27FC236}">
                      <a16:creationId xmlns:a16="http://schemas.microsoft.com/office/drawing/2014/main" id="{CF180E8F-7B5D-48C5-BB84-31FC82D7495B}"/>
                    </a:ext>
                  </a:extLst>
                </p:cNvPr>
                <p:cNvCxnSpPr>
                  <a:stCxn id="23" idx="0"/>
                  <a:endCxn id="23" idx="2"/>
                </p:cNvCxnSpPr>
                <p:nvPr/>
              </p:nvCxnSpPr>
              <p:spPr>
                <a:xfrm>
                  <a:off x="4609031" y="3949312"/>
                  <a:ext cx="0" cy="1348735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Straight Connector 24">
                  <a:extLst>
                    <a:ext uri="{FF2B5EF4-FFF2-40B4-BE49-F238E27FC236}">
                      <a16:creationId xmlns:a16="http://schemas.microsoft.com/office/drawing/2014/main" id="{7FE03A8D-FF31-4951-9D2D-4337B55C8E64}"/>
                    </a:ext>
                  </a:extLst>
                </p:cNvPr>
                <p:cNvCxnSpPr>
                  <a:stCxn id="23" idx="1"/>
                  <a:endCxn id="23" idx="3"/>
                </p:cNvCxnSpPr>
                <p:nvPr/>
              </p:nvCxnSpPr>
              <p:spPr>
                <a:xfrm>
                  <a:off x="3933866" y="4623680"/>
                  <a:ext cx="1350330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B75F72A0-9546-47D7-82E1-2FA1BCEF5AE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583529" y="2600574"/>
                  <a:ext cx="675170" cy="674373"/>
                </a:xfrm>
                <a:prstGeom prst="rect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14400"/>
                  <a:endParaRPr lang="en-US" sz="1100" b="1" kern="0" dirty="0">
                    <a:solidFill>
                      <a:srgbClr val="FF0000"/>
                    </a:solidFill>
                    <a:latin typeface="Arial"/>
                  </a:endParaRPr>
                </a:p>
              </p:txBody>
            </p:sp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84921995-2457-4A8F-8A9A-4F40AD06908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258511" y="2600562"/>
                  <a:ext cx="675170" cy="674373"/>
                </a:xfrm>
                <a:prstGeom prst="rect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14400"/>
                  <a:endParaRPr lang="en-US" sz="1100" b="1" kern="0" dirty="0">
                    <a:solidFill>
                      <a:srgbClr val="FF0000"/>
                    </a:solidFill>
                    <a:latin typeface="Arial"/>
                  </a:endParaRPr>
                </a:p>
              </p:txBody>
            </p:sp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3BC46D01-41FE-44D7-9311-A3EA2EA4EE7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933311" y="2600562"/>
                  <a:ext cx="675170" cy="674373"/>
                </a:xfrm>
                <a:prstGeom prst="rect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14400"/>
                  <a:endParaRPr lang="en-US" sz="1100" b="1" kern="0" dirty="0">
                    <a:solidFill>
                      <a:srgbClr val="FF0000"/>
                    </a:solidFill>
                    <a:latin typeface="Arial"/>
                  </a:endParaRPr>
                </a:p>
              </p:txBody>
            </p:sp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9BC75D48-6BBD-4809-942A-C9EDE816F06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583827" y="3274926"/>
                  <a:ext cx="675170" cy="674373"/>
                </a:xfrm>
                <a:prstGeom prst="rect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14400"/>
                  <a:endParaRPr lang="en-US" sz="1100" b="1" kern="0" dirty="0">
                    <a:solidFill>
                      <a:srgbClr val="FF0000"/>
                    </a:solidFill>
                    <a:latin typeface="Arial"/>
                  </a:endParaRPr>
                </a:p>
              </p:txBody>
            </p:sp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66B5419D-57D1-46D8-BA89-39B72678812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257411" y="3274925"/>
                  <a:ext cx="675170" cy="674373"/>
                </a:xfrm>
                <a:prstGeom prst="rect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14400"/>
                  <a:endParaRPr lang="en-US" sz="1100" b="1" kern="0" dirty="0">
                    <a:solidFill>
                      <a:srgbClr val="FF0000"/>
                    </a:solidFill>
                    <a:latin typeface="Arial"/>
                  </a:endParaRPr>
                </a:p>
              </p:txBody>
            </p:sp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808341D5-FE76-4AE2-9D3B-050C887219A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936144" y="3274925"/>
                  <a:ext cx="675170" cy="674373"/>
                </a:xfrm>
                <a:prstGeom prst="rect">
                  <a:avLst/>
                </a:prstGeom>
                <a:solidFill>
                  <a:srgbClr val="1B3764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14400"/>
                  <a:endParaRPr lang="en-US" sz="1100" b="1" kern="0" dirty="0">
                    <a:solidFill>
                      <a:srgbClr val="FF0000"/>
                    </a:solidFill>
                    <a:latin typeface="Arial"/>
                  </a:endParaRPr>
                </a:p>
              </p:txBody>
            </p:sp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5C410270-9E36-4E6A-978E-999CD2EA950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588459" y="2600574"/>
                  <a:ext cx="675170" cy="674373"/>
                </a:xfrm>
                <a:prstGeom prst="rect">
                  <a:avLst/>
                </a:prstGeom>
                <a:solidFill>
                  <a:srgbClr val="1B3764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14400"/>
                  <a:endParaRPr lang="en-US" sz="1100" b="1" kern="0" dirty="0">
                    <a:solidFill>
                      <a:srgbClr val="FF0000"/>
                    </a:solidFill>
                    <a:latin typeface="Arial"/>
                  </a:endParaRPr>
                </a:p>
              </p:txBody>
            </p:sp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7A358D35-B0D6-4661-A434-AEF72C82CAD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263441" y="2600562"/>
                  <a:ext cx="675170" cy="674373"/>
                </a:xfrm>
                <a:prstGeom prst="rect">
                  <a:avLst/>
                </a:prstGeom>
                <a:solidFill>
                  <a:srgbClr val="1B3764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14400"/>
                  <a:endParaRPr lang="en-US" sz="1100" b="1" kern="0" dirty="0">
                    <a:solidFill>
                      <a:srgbClr val="FF0000"/>
                    </a:solidFill>
                    <a:latin typeface="Arial"/>
                  </a:endParaRPr>
                </a:p>
              </p:txBody>
            </p:sp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21A05E60-99AB-4E84-BDE3-4D24ADE78A4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938241" y="2600562"/>
                  <a:ext cx="675170" cy="674373"/>
                </a:xfrm>
                <a:prstGeom prst="rect">
                  <a:avLst/>
                </a:prstGeom>
                <a:solidFill>
                  <a:srgbClr val="1B3764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14400"/>
                  <a:endParaRPr lang="en-US" sz="1100" b="1" kern="0" dirty="0">
                    <a:solidFill>
                      <a:srgbClr val="FF0000"/>
                    </a:solidFill>
                    <a:latin typeface="Arial"/>
                  </a:endParaRPr>
                </a:p>
              </p:txBody>
            </p:sp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5CF625E1-F2EB-42E5-A05B-D6D3C7EF11B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588757" y="3274926"/>
                  <a:ext cx="675170" cy="674373"/>
                </a:xfrm>
                <a:prstGeom prst="rect">
                  <a:avLst/>
                </a:prstGeom>
                <a:solidFill>
                  <a:srgbClr val="1B3764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14400"/>
                  <a:endParaRPr lang="en-US" sz="1100" b="1" kern="0" dirty="0">
                    <a:solidFill>
                      <a:srgbClr val="FF0000"/>
                    </a:solidFill>
                    <a:latin typeface="Arial"/>
                  </a:endParaRPr>
                </a:p>
              </p:txBody>
            </p:sp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E6F4A3DE-AA96-4A09-BD2B-C8F80C2D2D9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262341" y="3274925"/>
                  <a:ext cx="675170" cy="674373"/>
                </a:xfrm>
                <a:prstGeom prst="rect">
                  <a:avLst/>
                </a:prstGeom>
                <a:solidFill>
                  <a:srgbClr val="1B3764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14400"/>
                  <a:endParaRPr lang="en-US" sz="1100" b="1" kern="0" dirty="0">
                    <a:solidFill>
                      <a:srgbClr val="FF0000"/>
                    </a:solidFill>
                    <a:latin typeface="Arial"/>
                  </a:endParaRPr>
                </a:p>
              </p:txBody>
            </p:sp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9B1BE239-3FE5-4488-8720-E7FA400FF5B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936367" y="3949298"/>
                  <a:ext cx="675170" cy="674373"/>
                </a:xfrm>
                <a:prstGeom prst="rect">
                  <a:avLst/>
                </a:prstGeom>
                <a:solidFill>
                  <a:srgbClr val="1B3764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14400"/>
                  <a:endParaRPr lang="en-US" sz="1100" b="1" kern="0" dirty="0">
                    <a:solidFill>
                      <a:srgbClr val="FF0000"/>
                    </a:solidFill>
                    <a:latin typeface="Arial"/>
                  </a:endParaRPr>
                </a:p>
              </p:txBody>
            </p:sp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5A66CFC3-14CB-497A-9F77-7D9A5F2A3D7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259547" y="3949273"/>
                  <a:ext cx="675170" cy="674373"/>
                </a:xfrm>
                <a:prstGeom prst="rect">
                  <a:avLst/>
                </a:prstGeom>
                <a:solidFill>
                  <a:srgbClr val="1B3764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14400"/>
                  <a:endParaRPr lang="en-US" sz="1100" b="1" kern="0" dirty="0">
                    <a:solidFill>
                      <a:srgbClr val="FF0000"/>
                    </a:solidFill>
                    <a:latin typeface="Arial"/>
                  </a:endParaRPr>
                </a:p>
              </p:txBody>
            </p:sp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7C569B52-9A81-4D60-97FC-DADD4D762E5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590854" y="3949234"/>
                  <a:ext cx="675170" cy="674373"/>
                </a:xfrm>
                <a:prstGeom prst="rect">
                  <a:avLst/>
                </a:prstGeom>
                <a:solidFill>
                  <a:srgbClr val="1B3764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14400"/>
                  <a:endParaRPr lang="en-US" sz="1100" b="1" kern="0" dirty="0">
                    <a:solidFill>
                      <a:srgbClr val="FF0000"/>
                    </a:solidFill>
                    <a:latin typeface="Arial"/>
                  </a:endParaRPr>
                </a:p>
              </p:txBody>
            </p:sp>
          </p:grp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46553517-3EA1-4DBD-90B0-A5FACB7E2D07}"/>
                  </a:ext>
                </a:extLst>
              </p:cNvPr>
              <p:cNvCxnSpPr/>
              <p:nvPr/>
            </p:nvCxnSpPr>
            <p:spPr>
              <a:xfrm flipH="1">
                <a:off x="390300" y="2404620"/>
                <a:ext cx="279400" cy="178916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0AFDC83F-61FD-46C7-9DF7-CCB59354F9C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45999" y="2672642"/>
                <a:ext cx="693866" cy="2342382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DED9FDE6-4EA2-421E-A1C8-E83EF1C3B37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047650" y="2706799"/>
                <a:ext cx="1212850" cy="1486986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C3B4AB42-22CA-4715-8B31-D90EB9F9DDD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704750" y="2914762"/>
                <a:ext cx="135116" cy="439102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0" name="Rounded Rectangle 51">
              <a:extLst>
                <a:ext uri="{FF2B5EF4-FFF2-40B4-BE49-F238E27FC236}">
                  <a16:creationId xmlns:a16="http://schemas.microsoft.com/office/drawing/2014/main" id="{BD42E113-E8EF-4722-8F9D-A8805CDED32E}"/>
                </a:ext>
              </a:extLst>
            </p:cNvPr>
            <p:cNvSpPr/>
            <p:nvPr/>
          </p:nvSpPr>
          <p:spPr>
            <a:xfrm>
              <a:off x="2628765" y="1592930"/>
              <a:ext cx="1724025" cy="274637"/>
            </a:xfrm>
            <a:prstGeom prst="roundRect">
              <a:avLst/>
            </a:prstGeom>
            <a:gradFill flip="none" rotWithShape="0">
              <a:gsLst>
                <a:gs pos="0">
                  <a:srgbClr val="FFFFFF">
                    <a:lumMod val="92000"/>
                  </a:srgbClr>
                </a:gs>
                <a:gs pos="100000">
                  <a:srgbClr val="FFFFFF"/>
                </a:gs>
              </a:gsLst>
              <a:lin ang="2700000" scaled="1"/>
              <a:tileRect/>
            </a:gradFill>
            <a:ln w="25400" cap="flat" cmpd="sng" algn="ctr">
              <a:noFill/>
              <a:prstDash val="solid"/>
            </a:ln>
            <a:effectLst>
              <a:outerShdw blurRad="38100" dist="25400" dir="2700000" sx="99000" sy="99000" algn="tl" rotWithShape="0">
                <a:prstClr val="black">
                  <a:alpha val="75000"/>
                </a:prst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rPr>
                <a:t>Convolutional layer</a:t>
              </a:r>
            </a:p>
          </p:txBody>
        </p:sp>
        <p:sp>
          <p:nvSpPr>
            <p:cNvPr id="111" name="Rounded Rectangle 51">
              <a:extLst>
                <a:ext uri="{FF2B5EF4-FFF2-40B4-BE49-F238E27FC236}">
                  <a16:creationId xmlns:a16="http://schemas.microsoft.com/office/drawing/2014/main" id="{D956419C-95D4-480E-8F04-D5176734C9FF}"/>
                </a:ext>
              </a:extLst>
            </p:cNvPr>
            <p:cNvSpPr/>
            <p:nvPr/>
          </p:nvSpPr>
          <p:spPr>
            <a:xfrm>
              <a:off x="3089865" y="2808462"/>
              <a:ext cx="1350331" cy="274637"/>
            </a:xfrm>
            <a:prstGeom prst="roundRect">
              <a:avLst/>
            </a:prstGeom>
            <a:gradFill flip="none" rotWithShape="0">
              <a:gsLst>
                <a:gs pos="0">
                  <a:srgbClr val="FFFFFF">
                    <a:lumMod val="92000"/>
                  </a:srgbClr>
                </a:gs>
                <a:gs pos="100000">
                  <a:srgbClr val="FFFFFF"/>
                </a:gs>
              </a:gsLst>
              <a:lin ang="2700000" scaled="1"/>
              <a:tileRect/>
            </a:gradFill>
            <a:ln w="25400" cap="flat" cmpd="sng" algn="ctr">
              <a:noFill/>
              <a:prstDash val="solid"/>
            </a:ln>
            <a:effectLst>
              <a:outerShdw blurRad="38100" dist="25400" dir="2700000" sx="99000" sy="99000" algn="tl" rotWithShape="0">
                <a:prstClr val="black">
                  <a:alpha val="75000"/>
                </a:prst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rPr>
                <a:t>Input layer</a:t>
              </a:r>
            </a:p>
          </p:txBody>
        </p:sp>
        <p:sp>
          <p:nvSpPr>
            <p:cNvPr id="112" name="Rounded Rectangle 51">
              <a:extLst>
                <a:ext uri="{FF2B5EF4-FFF2-40B4-BE49-F238E27FC236}">
                  <a16:creationId xmlns:a16="http://schemas.microsoft.com/office/drawing/2014/main" id="{A67DE50A-5557-4A23-9549-48E19776D2CD}"/>
                </a:ext>
              </a:extLst>
            </p:cNvPr>
            <p:cNvSpPr/>
            <p:nvPr/>
          </p:nvSpPr>
          <p:spPr>
            <a:xfrm>
              <a:off x="130465" y="1458668"/>
              <a:ext cx="1350331" cy="274637"/>
            </a:xfrm>
            <a:prstGeom prst="roundRect">
              <a:avLst/>
            </a:prstGeom>
            <a:gradFill flip="none" rotWithShape="0">
              <a:gsLst>
                <a:gs pos="0">
                  <a:srgbClr val="FFFFFF">
                    <a:lumMod val="92000"/>
                  </a:srgbClr>
                </a:gs>
                <a:gs pos="100000">
                  <a:srgbClr val="FFFFFF"/>
                </a:gs>
              </a:gsLst>
              <a:lin ang="2700000" scaled="1"/>
              <a:tileRect/>
            </a:gradFill>
            <a:ln w="25400" cap="flat" cmpd="sng" algn="ctr">
              <a:noFill/>
              <a:prstDash val="solid"/>
            </a:ln>
            <a:effectLst>
              <a:outerShdw blurRad="38100" dist="25400" dir="2700000" sx="99000" sy="99000" algn="tl" rotWithShape="0">
                <a:prstClr val="black">
                  <a:alpha val="75000"/>
                </a:prst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rPr>
                <a:t>Neuron firing</a:t>
              </a:r>
            </a:p>
          </p:txBody>
        </p:sp>
        <p:sp>
          <p:nvSpPr>
            <p:cNvPr id="113" name="Rounded Rectangle 51">
              <a:extLst>
                <a:ext uri="{FF2B5EF4-FFF2-40B4-BE49-F238E27FC236}">
                  <a16:creationId xmlns:a16="http://schemas.microsoft.com/office/drawing/2014/main" id="{C0EA9308-8801-4564-9695-7A813123B6FE}"/>
                </a:ext>
              </a:extLst>
            </p:cNvPr>
            <p:cNvSpPr/>
            <p:nvPr/>
          </p:nvSpPr>
          <p:spPr>
            <a:xfrm>
              <a:off x="402437" y="4977827"/>
              <a:ext cx="1043988" cy="274637"/>
            </a:xfrm>
            <a:prstGeom prst="roundRect">
              <a:avLst/>
            </a:prstGeom>
            <a:gradFill flip="none" rotWithShape="0">
              <a:gsLst>
                <a:gs pos="0">
                  <a:srgbClr val="FFFFFF">
                    <a:lumMod val="92000"/>
                  </a:srgbClr>
                </a:gs>
                <a:gs pos="100000">
                  <a:srgbClr val="FFFFFF"/>
                </a:gs>
              </a:gsLst>
              <a:lin ang="2700000" scaled="1"/>
              <a:tileRect/>
            </a:gradFill>
            <a:ln w="25400" cap="flat" cmpd="sng" algn="ctr">
              <a:noFill/>
              <a:prstDash val="solid"/>
            </a:ln>
            <a:effectLst>
              <a:outerShdw blurRad="38100" dist="25400" dir="2700000" sx="99000" sy="99000" algn="tl" rotWithShape="0">
                <a:prstClr val="black">
                  <a:alpha val="75000"/>
                </a:prst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rPr>
                <a:t>Filter</a:t>
              </a:r>
            </a:p>
          </p:txBody>
        </p:sp>
        <p:sp>
          <p:nvSpPr>
            <p:cNvPr id="114" name="Line 313">
              <a:extLst>
                <a:ext uri="{FF2B5EF4-FFF2-40B4-BE49-F238E27FC236}">
                  <a16:creationId xmlns:a16="http://schemas.microsoft.com/office/drawing/2014/main" id="{4F127359-21F7-4A56-A0A3-D8B13EAEEAC6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0800000" flipV="1">
              <a:off x="2307932" y="1867567"/>
              <a:ext cx="330263" cy="300995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5" name="Line 313">
              <a:extLst>
                <a:ext uri="{FF2B5EF4-FFF2-40B4-BE49-F238E27FC236}">
                  <a16:creationId xmlns:a16="http://schemas.microsoft.com/office/drawing/2014/main" id="{A210330D-F4EA-4B42-B458-812A75B73D47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0800000" flipV="1">
              <a:off x="3057598" y="3105479"/>
              <a:ext cx="370223" cy="387661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6" name="Line 313">
              <a:extLst>
                <a:ext uri="{FF2B5EF4-FFF2-40B4-BE49-F238E27FC236}">
                  <a16:creationId xmlns:a16="http://schemas.microsoft.com/office/drawing/2014/main" id="{96A85F82-0A5B-4E96-87A3-89DC7FEC8BD4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0800000" flipH="1" flipV="1">
              <a:off x="737651" y="1730171"/>
              <a:ext cx="363771" cy="571979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7" name="Line 313">
              <a:extLst>
                <a:ext uri="{FF2B5EF4-FFF2-40B4-BE49-F238E27FC236}">
                  <a16:creationId xmlns:a16="http://schemas.microsoft.com/office/drawing/2014/main" id="{3FFACEDE-476B-48DE-BAC6-CBFFF41CD4A3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0800000" flipH="1">
              <a:off x="1091594" y="4450308"/>
              <a:ext cx="242779" cy="527519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065424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1BF9AD-C9CC-44BE-817A-7E6C22C90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 Filters (Animated) (Slide 2 of 2)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8B95E50-4D1F-4701-B23C-AF99D60ACA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t>19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3FADF1-5A4E-4EAF-BE23-50CA56D9D9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7341" y="1657350"/>
            <a:ext cx="5009318" cy="4500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8423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30654D1-5A78-4DED-A5E8-E625487A52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83A9529-6EA4-46C3-B1FB-56547A9ECBA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Build Multi-Layer Perceptrons (MLP)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BDCD129-0037-42BC-A486-7C6529A702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313" y="2751833"/>
            <a:ext cx="5242571" cy="1655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5306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830DB5-8BBD-403D-BA56-3872C94CF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 Filter Example (Slide 1 of 4)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BDCF0EB-3912-43C8-AF3B-5360D2E12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t>20</a:t>
            </a:fld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FCE3A47-F572-47A2-A3FB-2BDA65292ED7}"/>
              </a:ext>
            </a:extLst>
          </p:cNvPr>
          <p:cNvGrpSpPr/>
          <p:nvPr/>
        </p:nvGrpSpPr>
        <p:grpSpPr>
          <a:xfrm>
            <a:off x="409259" y="1260172"/>
            <a:ext cx="7991856" cy="4812932"/>
            <a:chOff x="409259" y="1260172"/>
            <a:chExt cx="7991856" cy="4812932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A97714F-8BDA-4D9C-981D-EECC5D6385C5}"/>
                </a:ext>
              </a:extLst>
            </p:cNvPr>
            <p:cNvSpPr/>
            <p:nvPr/>
          </p:nvSpPr>
          <p:spPr>
            <a:xfrm>
              <a:off x="413555" y="1850064"/>
              <a:ext cx="841248" cy="844608"/>
            </a:xfrm>
            <a:prstGeom prst="rect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4400"/>
              <a:endParaRPr lang="en-US" sz="1100" b="1" kern="0" dirty="0">
                <a:solidFill>
                  <a:srgbClr val="FF0000"/>
                </a:solidFill>
                <a:latin typeface="Arial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DDE20F2-6117-45A3-9A96-4C13199616C7}"/>
                </a:ext>
              </a:extLst>
            </p:cNvPr>
            <p:cNvSpPr/>
            <p:nvPr/>
          </p:nvSpPr>
          <p:spPr>
            <a:xfrm>
              <a:off x="1254803" y="1850064"/>
              <a:ext cx="841248" cy="844608"/>
            </a:xfrm>
            <a:prstGeom prst="rect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4400"/>
              <a:endParaRPr lang="en-US" sz="1100" b="1" kern="0" dirty="0">
                <a:solidFill>
                  <a:srgbClr val="FF0000"/>
                </a:solidFill>
                <a:latin typeface="Arial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E3FF15E-C4FD-4975-9110-F34CD8C2D59D}"/>
                </a:ext>
              </a:extLst>
            </p:cNvPr>
            <p:cNvSpPr/>
            <p:nvPr/>
          </p:nvSpPr>
          <p:spPr>
            <a:xfrm>
              <a:off x="2096051" y="1850064"/>
              <a:ext cx="841248" cy="844608"/>
            </a:xfrm>
            <a:prstGeom prst="rect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4400"/>
              <a:endParaRPr lang="en-US" sz="1100" b="1" kern="0" dirty="0">
                <a:solidFill>
                  <a:srgbClr val="FF0000"/>
                </a:solidFill>
                <a:latin typeface="Arial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02C7F3F5-FD5B-4B58-951F-F9FC8C64E771}"/>
                </a:ext>
              </a:extLst>
            </p:cNvPr>
            <p:cNvSpPr/>
            <p:nvPr/>
          </p:nvSpPr>
          <p:spPr>
            <a:xfrm>
              <a:off x="2937299" y="1850064"/>
              <a:ext cx="841248" cy="844608"/>
            </a:xfrm>
            <a:prstGeom prst="rect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4400"/>
              <a:endParaRPr lang="en-US" sz="1100" b="1" kern="0" dirty="0">
                <a:solidFill>
                  <a:srgbClr val="FF0000"/>
                </a:solidFill>
                <a:latin typeface="Arial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6F826DB-362E-4BCA-BBAF-5D70119E08C7}"/>
                </a:ext>
              </a:extLst>
            </p:cNvPr>
            <p:cNvSpPr/>
            <p:nvPr/>
          </p:nvSpPr>
          <p:spPr>
            <a:xfrm>
              <a:off x="3778547" y="1850064"/>
              <a:ext cx="841248" cy="844608"/>
            </a:xfrm>
            <a:prstGeom prst="rect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4400"/>
              <a:endParaRPr lang="en-US" sz="1100" b="1" kern="0" dirty="0">
                <a:solidFill>
                  <a:srgbClr val="FF0000"/>
                </a:solidFill>
                <a:latin typeface="Arial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3E5538C-6D6C-41B2-B18D-C744CFE0CC64}"/>
                </a:ext>
              </a:extLst>
            </p:cNvPr>
            <p:cNvSpPr/>
            <p:nvPr/>
          </p:nvSpPr>
          <p:spPr>
            <a:xfrm>
              <a:off x="413555" y="2694672"/>
              <a:ext cx="841248" cy="844608"/>
            </a:xfrm>
            <a:prstGeom prst="rect">
              <a:avLst/>
            </a:prstGeom>
            <a:solidFill>
              <a:srgbClr val="01A1DD"/>
            </a:solidFill>
            <a:ln w="1905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4400"/>
              <a:endParaRPr lang="en-US" sz="1100" b="1" kern="0" dirty="0">
                <a:solidFill>
                  <a:srgbClr val="FF0000"/>
                </a:solidFill>
                <a:latin typeface="Arial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7BFCFA0-08FA-48A6-B84E-92F0D96ABADB}"/>
                </a:ext>
              </a:extLst>
            </p:cNvPr>
            <p:cNvSpPr/>
            <p:nvPr/>
          </p:nvSpPr>
          <p:spPr>
            <a:xfrm>
              <a:off x="1254803" y="2694672"/>
              <a:ext cx="841248" cy="844608"/>
            </a:xfrm>
            <a:prstGeom prst="rect">
              <a:avLst/>
            </a:prstGeom>
            <a:solidFill>
              <a:srgbClr val="01A1DD"/>
            </a:solidFill>
            <a:ln w="1905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4400"/>
              <a:endParaRPr lang="en-US" sz="1100" b="1" kern="0" dirty="0">
                <a:solidFill>
                  <a:srgbClr val="FF0000"/>
                </a:solidFill>
                <a:latin typeface="Arial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B05A0EF1-3179-4DD0-976B-1028EDB35AB9}"/>
                </a:ext>
              </a:extLst>
            </p:cNvPr>
            <p:cNvSpPr/>
            <p:nvPr/>
          </p:nvSpPr>
          <p:spPr>
            <a:xfrm>
              <a:off x="2096051" y="2694672"/>
              <a:ext cx="841248" cy="844608"/>
            </a:xfrm>
            <a:prstGeom prst="rect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4400"/>
              <a:endParaRPr lang="en-US" sz="1100" b="1" kern="0" dirty="0">
                <a:solidFill>
                  <a:srgbClr val="FF0000"/>
                </a:solidFill>
                <a:latin typeface="Arial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21EA2510-5F1F-4E6F-9DD3-F57CA8848CE8}"/>
                </a:ext>
              </a:extLst>
            </p:cNvPr>
            <p:cNvSpPr/>
            <p:nvPr/>
          </p:nvSpPr>
          <p:spPr>
            <a:xfrm>
              <a:off x="2937299" y="2694672"/>
              <a:ext cx="841248" cy="844608"/>
            </a:xfrm>
            <a:prstGeom prst="rect">
              <a:avLst/>
            </a:prstGeom>
            <a:solidFill>
              <a:srgbClr val="01A1DD"/>
            </a:solidFill>
            <a:ln w="1905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4400"/>
              <a:endParaRPr lang="en-US" sz="1100" b="1" kern="0" dirty="0">
                <a:solidFill>
                  <a:srgbClr val="FF0000"/>
                </a:solidFill>
                <a:latin typeface="Arial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F434DB52-5653-4FCB-9904-457A23277DB1}"/>
                </a:ext>
              </a:extLst>
            </p:cNvPr>
            <p:cNvSpPr/>
            <p:nvPr/>
          </p:nvSpPr>
          <p:spPr>
            <a:xfrm>
              <a:off x="3778547" y="2694672"/>
              <a:ext cx="841248" cy="844608"/>
            </a:xfrm>
            <a:prstGeom prst="rect">
              <a:avLst/>
            </a:prstGeom>
            <a:solidFill>
              <a:srgbClr val="01A1DD"/>
            </a:solidFill>
            <a:ln w="1905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4400"/>
              <a:endParaRPr lang="en-US" sz="1100" b="1" kern="0" dirty="0">
                <a:solidFill>
                  <a:srgbClr val="FF0000"/>
                </a:solidFill>
                <a:latin typeface="Arial"/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274F056-0BD9-4E29-ACFF-55A7E810375F}"/>
                </a:ext>
              </a:extLst>
            </p:cNvPr>
            <p:cNvSpPr/>
            <p:nvPr/>
          </p:nvSpPr>
          <p:spPr>
            <a:xfrm>
              <a:off x="413555" y="3539280"/>
              <a:ext cx="841248" cy="844608"/>
            </a:xfrm>
            <a:prstGeom prst="rect">
              <a:avLst/>
            </a:prstGeom>
            <a:solidFill>
              <a:srgbClr val="01A1DD"/>
            </a:solidFill>
            <a:ln w="1905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4400"/>
              <a:endParaRPr lang="en-US" sz="1100" b="1" kern="0" dirty="0">
                <a:solidFill>
                  <a:srgbClr val="FF0000"/>
                </a:solidFill>
                <a:latin typeface="Arial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50CBC2B-6423-40F7-BF2D-51AE6A6E7EFB}"/>
                </a:ext>
              </a:extLst>
            </p:cNvPr>
            <p:cNvSpPr/>
            <p:nvPr/>
          </p:nvSpPr>
          <p:spPr>
            <a:xfrm>
              <a:off x="1254803" y="3539280"/>
              <a:ext cx="841248" cy="844608"/>
            </a:xfrm>
            <a:prstGeom prst="rect">
              <a:avLst/>
            </a:prstGeom>
            <a:solidFill>
              <a:srgbClr val="01A1DD"/>
            </a:solidFill>
            <a:ln w="1905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4400"/>
              <a:endParaRPr lang="en-US" sz="1100" b="1" kern="0" dirty="0">
                <a:solidFill>
                  <a:srgbClr val="FF0000"/>
                </a:solidFill>
                <a:latin typeface="Arial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26EFC409-3177-421C-B742-40770816177E}"/>
                </a:ext>
              </a:extLst>
            </p:cNvPr>
            <p:cNvSpPr/>
            <p:nvPr/>
          </p:nvSpPr>
          <p:spPr>
            <a:xfrm>
              <a:off x="2096051" y="3539280"/>
              <a:ext cx="841248" cy="844608"/>
            </a:xfrm>
            <a:prstGeom prst="rect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4400"/>
              <a:endParaRPr lang="en-US" sz="1100" b="1" kern="0" dirty="0">
                <a:solidFill>
                  <a:srgbClr val="FF0000"/>
                </a:solidFill>
                <a:latin typeface="Arial"/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61DF006C-4BC1-493D-9CD5-1F60B47305D3}"/>
                </a:ext>
              </a:extLst>
            </p:cNvPr>
            <p:cNvSpPr/>
            <p:nvPr/>
          </p:nvSpPr>
          <p:spPr>
            <a:xfrm>
              <a:off x="2937299" y="3539280"/>
              <a:ext cx="841248" cy="844608"/>
            </a:xfrm>
            <a:prstGeom prst="rect">
              <a:avLst/>
            </a:prstGeom>
            <a:solidFill>
              <a:srgbClr val="01A1DD"/>
            </a:solidFill>
            <a:ln w="1905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4400"/>
              <a:endParaRPr lang="en-US" sz="1100" b="1" kern="0" dirty="0">
                <a:solidFill>
                  <a:srgbClr val="FF0000"/>
                </a:solidFill>
                <a:latin typeface="Arial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83A6912D-AE0F-4723-92B9-7A004B16D6C4}"/>
                </a:ext>
              </a:extLst>
            </p:cNvPr>
            <p:cNvSpPr/>
            <p:nvPr/>
          </p:nvSpPr>
          <p:spPr>
            <a:xfrm>
              <a:off x="3778547" y="3539280"/>
              <a:ext cx="841248" cy="844608"/>
            </a:xfrm>
            <a:prstGeom prst="rect">
              <a:avLst/>
            </a:prstGeom>
            <a:solidFill>
              <a:srgbClr val="01A1DD"/>
            </a:solidFill>
            <a:ln w="1905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4400"/>
              <a:endParaRPr lang="en-US" sz="1100" b="1" kern="0" dirty="0">
                <a:solidFill>
                  <a:srgbClr val="FF0000"/>
                </a:solidFill>
                <a:latin typeface="Arial"/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71DD07C5-B5BA-48EE-93BB-37BC703290E9}"/>
                </a:ext>
              </a:extLst>
            </p:cNvPr>
            <p:cNvSpPr/>
            <p:nvPr/>
          </p:nvSpPr>
          <p:spPr>
            <a:xfrm>
              <a:off x="413555" y="4383888"/>
              <a:ext cx="841248" cy="844608"/>
            </a:xfrm>
            <a:prstGeom prst="rect">
              <a:avLst/>
            </a:prstGeom>
            <a:solidFill>
              <a:srgbClr val="01A1DD"/>
            </a:solidFill>
            <a:ln w="1905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4400"/>
              <a:endParaRPr lang="en-US" sz="1100" b="1" kern="0" dirty="0">
                <a:solidFill>
                  <a:srgbClr val="FF0000"/>
                </a:solidFill>
                <a:latin typeface="Arial"/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F57D45CC-659D-4494-9049-0D62F83FC36F}"/>
                </a:ext>
              </a:extLst>
            </p:cNvPr>
            <p:cNvSpPr/>
            <p:nvPr/>
          </p:nvSpPr>
          <p:spPr>
            <a:xfrm>
              <a:off x="1254803" y="4383888"/>
              <a:ext cx="841248" cy="844608"/>
            </a:xfrm>
            <a:prstGeom prst="rect">
              <a:avLst/>
            </a:prstGeom>
            <a:solidFill>
              <a:srgbClr val="01A1DD"/>
            </a:solidFill>
            <a:ln w="1905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4400"/>
              <a:endParaRPr lang="en-US" sz="1100" b="1" kern="0" dirty="0">
                <a:solidFill>
                  <a:srgbClr val="FF0000"/>
                </a:solidFill>
                <a:latin typeface="Arial"/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B795605D-EE95-48F3-904D-856E7023A889}"/>
                </a:ext>
              </a:extLst>
            </p:cNvPr>
            <p:cNvSpPr/>
            <p:nvPr/>
          </p:nvSpPr>
          <p:spPr>
            <a:xfrm>
              <a:off x="2096051" y="4383888"/>
              <a:ext cx="841248" cy="844608"/>
            </a:xfrm>
            <a:prstGeom prst="rect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4400"/>
              <a:endParaRPr lang="en-US" sz="1100" b="1" kern="0" dirty="0">
                <a:solidFill>
                  <a:srgbClr val="FF0000"/>
                </a:solidFill>
                <a:latin typeface="Arial"/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1D0583D7-3ACC-43CC-81A8-7F9C5CD256AA}"/>
                </a:ext>
              </a:extLst>
            </p:cNvPr>
            <p:cNvSpPr/>
            <p:nvPr/>
          </p:nvSpPr>
          <p:spPr>
            <a:xfrm>
              <a:off x="2937299" y="4383888"/>
              <a:ext cx="841248" cy="844608"/>
            </a:xfrm>
            <a:prstGeom prst="rect">
              <a:avLst/>
            </a:prstGeom>
            <a:solidFill>
              <a:srgbClr val="01A1DD"/>
            </a:solidFill>
            <a:ln w="1905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4400"/>
              <a:endParaRPr lang="en-US" sz="1100" b="1" kern="0" dirty="0">
                <a:solidFill>
                  <a:srgbClr val="FF0000"/>
                </a:solidFill>
                <a:latin typeface="Arial"/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32784411-AB27-4915-BC91-644F117D8125}"/>
                </a:ext>
              </a:extLst>
            </p:cNvPr>
            <p:cNvSpPr/>
            <p:nvPr/>
          </p:nvSpPr>
          <p:spPr>
            <a:xfrm>
              <a:off x="3778547" y="4383888"/>
              <a:ext cx="841248" cy="844608"/>
            </a:xfrm>
            <a:prstGeom prst="rect">
              <a:avLst/>
            </a:prstGeom>
            <a:solidFill>
              <a:srgbClr val="01A1DD"/>
            </a:solidFill>
            <a:ln w="1905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4400"/>
              <a:endParaRPr lang="en-US" sz="1100" b="1" kern="0" dirty="0">
                <a:solidFill>
                  <a:srgbClr val="FF0000"/>
                </a:solidFill>
                <a:latin typeface="Arial"/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B7C9C169-8C06-4FDB-A4B0-6B7B14A1E09F}"/>
                </a:ext>
              </a:extLst>
            </p:cNvPr>
            <p:cNvSpPr/>
            <p:nvPr/>
          </p:nvSpPr>
          <p:spPr>
            <a:xfrm>
              <a:off x="413555" y="5228496"/>
              <a:ext cx="841248" cy="844608"/>
            </a:xfrm>
            <a:prstGeom prst="rect">
              <a:avLst/>
            </a:prstGeom>
            <a:solidFill>
              <a:srgbClr val="01A1DD"/>
            </a:solidFill>
            <a:ln w="1905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4400"/>
              <a:endParaRPr lang="en-US" sz="1100" b="1" kern="0" dirty="0">
                <a:solidFill>
                  <a:srgbClr val="FF0000"/>
                </a:solidFill>
                <a:latin typeface="Arial"/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56033EB1-5670-49CD-88D7-318ADA031079}"/>
                </a:ext>
              </a:extLst>
            </p:cNvPr>
            <p:cNvSpPr/>
            <p:nvPr/>
          </p:nvSpPr>
          <p:spPr>
            <a:xfrm>
              <a:off x="1254803" y="5228496"/>
              <a:ext cx="841248" cy="844608"/>
            </a:xfrm>
            <a:prstGeom prst="rect">
              <a:avLst/>
            </a:prstGeom>
            <a:solidFill>
              <a:srgbClr val="01A1DD"/>
            </a:solidFill>
            <a:ln w="1905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4400"/>
              <a:endParaRPr lang="en-US" sz="1100" b="1" kern="0" dirty="0">
                <a:solidFill>
                  <a:srgbClr val="FF0000"/>
                </a:solidFill>
                <a:latin typeface="Arial"/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BA6A5339-0C8F-44DE-AF4F-58B11C8B3A02}"/>
                </a:ext>
              </a:extLst>
            </p:cNvPr>
            <p:cNvSpPr/>
            <p:nvPr/>
          </p:nvSpPr>
          <p:spPr>
            <a:xfrm>
              <a:off x="2096051" y="5228496"/>
              <a:ext cx="841248" cy="844608"/>
            </a:xfrm>
            <a:prstGeom prst="rect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4400"/>
              <a:endParaRPr lang="en-US" sz="1100" b="1" kern="0" dirty="0">
                <a:solidFill>
                  <a:srgbClr val="FF0000"/>
                </a:solidFill>
                <a:latin typeface="Arial"/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DA97C346-F19E-418F-A1CC-7E13D5504D75}"/>
                </a:ext>
              </a:extLst>
            </p:cNvPr>
            <p:cNvSpPr/>
            <p:nvPr/>
          </p:nvSpPr>
          <p:spPr>
            <a:xfrm>
              <a:off x="2937299" y="5228496"/>
              <a:ext cx="841248" cy="844608"/>
            </a:xfrm>
            <a:prstGeom prst="rect">
              <a:avLst/>
            </a:prstGeom>
            <a:solidFill>
              <a:srgbClr val="01A1DD"/>
            </a:solidFill>
            <a:ln w="1905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4400"/>
              <a:endParaRPr lang="en-US" sz="1100" b="1" kern="0" dirty="0">
                <a:solidFill>
                  <a:srgbClr val="FF0000"/>
                </a:solidFill>
                <a:latin typeface="Arial"/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C2FC33CC-FF07-4F37-A4A1-C7DC5CFA06C6}"/>
                </a:ext>
              </a:extLst>
            </p:cNvPr>
            <p:cNvSpPr/>
            <p:nvPr/>
          </p:nvSpPr>
          <p:spPr>
            <a:xfrm>
              <a:off x="3778547" y="5228496"/>
              <a:ext cx="841248" cy="844608"/>
            </a:xfrm>
            <a:prstGeom prst="rect">
              <a:avLst/>
            </a:prstGeom>
            <a:solidFill>
              <a:srgbClr val="01A1DD"/>
            </a:solidFill>
            <a:ln w="1905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4400"/>
              <a:endParaRPr lang="en-US" sz="1100" b="1" kern="0" dirty="0">
                <a:solidFill>
                  <a:srgbClr val="FF0000"/>
                </a:solidFill>
                <a:latin typeface="Arial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C0A26E2C-3F92-442D-8939-4B4E03D0FE64}"/>
                </a:ext>
              </a:extLst>
            </p:cNvPr>
            <p:cNvSpPr txBox="1"/>
            <p:nvPr/>
          </p:nvSpPr>
          <p:spPr>
            <a:xfrm>
              <a:off x="413555" y="2011247"/>
              <a:ext cx="8412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1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D0B419EF-B0C6-48A3-92FC-E85B6B0E7697}"/>
                </a:ext>
              </a:extLst>
            </p:cNvPr>
            <p:cNvSpPr txBox="1"/>
            <p:nvPr/>
          </p:nvSpPr>
          <p:spPr>
            <a:xfrm>
              <a:off x="1254803" y="2011246"/>
              <a:ext cx="8412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1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64522A53-A441-418E-9730-9ED1E0978B08}"/>
                </a:ext>
              </a:extLst>
            </p:cNvPr>
            <p:cNvSpPr txBox="1"/>
            <p:nvPr/>
          </p:nvSpPr>
          <p:spPr>
            <a:xfrm>
              <a:off x="2096051" y="2011246"/>
              <a:ext cx="8412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1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0D32EF7A-EA70-4857-8C68-C8AFDFD3E583}"/>
                </a:ext>
              </a:extLst>
            </p:cNvPr>
            <p:cNvSpPr txBox="1"/>
            <p:nvPr/>
          </p:nvSpPr>
          <p:spPr>
            <a:xfrm>
              <a:off x="2091755" y="2886143"/>
              <a:ext cx="8412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1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2CE15C4E-078D-4F67-9ED6-4569EAC1D8C9}"/>
                </a:ext>
              </a:extLst>
            </p:cNvPr>
            <p:cNvSpPr txBox="1"/>
            <p:nvPr/>
          </p:nvSpPr>
          <p:spPr>
            <a:xfrm>
              <a:off x="2937299" y="2011246"/>
              <a:ext cx="8412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1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3882E0B4-7B08-49C9-82F5-CD9A0C48EB85}"/>
                </a:ext>
              </a:extLst>
            </p:cNvPr>
            <p:cNvSpPr txBox="1"/>
            <p:nvPr/>
          </p:nvSpPr>
          <p:spPr>
            <a:xfrm>
              <a:off x="3778547" y="2011246"/>
              <a:ext cx="8412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1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311F3FE2-B0DA-4C5A-B436-DADCF4F6AAED}"/>
                </a:ext>
              </a:extLst>
            </p:cNvPr>
            <p:cNvSpPr txBox="1"/>
            <p:nvPr/>
          </p:nvSpPr>
          <p:spPr>
            <a:xfrm>
              <a:off x="2091755" y="3730751"/>
              <a:ext cx="8412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1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AD05CC40-D105-4BAE-9E7D-19810C069590}"/>
                </a:ext>
              </a:extLst>
            </p:cNvPr>
            <p:cNvSpPr txBox="1"/>
            <p:nvPr/>
          </p:nvSpPr>
          <p:spPr>
            <a:xfrm>
              <a:off x="2091755" y="4575359"/>
              <a:ext cx="8412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1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606368FB-A892-40DF-BCEC-80EE900DA9C5}"/>
                </a:ext>
              </a:extLst>
            </p:cNvPr>
            <p:cNvSpPr txBox="1"/>
            <p:nvPr/>
          </p:nvSpPr>
          <p:spPr>
            <a:xfrm>
              <a:off x="2099663" y="5419967"/>
              <a:ext cx="8412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1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C8496AB4-9985-4BA1-9871-91295B0C5D36}"/>
                </a:ext>
              </a:extLst>
            </p:cNvPr>
            <p:cNvSpPr txBox="1"/>
            <p:nvPr/>
          </p:nvSpPr>
          <p:spPr>
            <a:xfrm>
              <a:off x="409259" y="2886142"/>
              <a:ext cx="8412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</a:rPr>
                <a:t>0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D0BC4DA5-F8EE-45EF-8B7D-049E0E6C71CB}"/>
                </a:ext>
              </a:extLst>
            </p:cNvPr>
            <p:cNvSpPr txBox="1"/>
            <p:nvPr/>
          </p:nvSpPr>
          <p:spPr>
            <a:xfrm>
              <a:off x="1252655" y="2886142"/>
              <a:ext cx="8412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</a:rPr>
                <a:t>0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57B0E8DC-A9ED-4691-8F8E-1EC2340BB90C}"/>
                </a:ext>
              </a:extLst>
            </p:cNvPr>
            <p:cNvSpPr txBox="1"/>
            <p:nvPr/>
          </p:nvSpPr>
          <p:spPr>
            <a:xfrm>
              <a:off x="2937299" y="2886141"/>
              <a:ext cx="8412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</a:rPr>
                <a:t>0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EFAA07E3-E3F5-4F06-A30D-75C1042B4889}"/>
                </a:ext>
              </a:extLst>
            </p:cNvPr>
            <p:cNvSpPr txBox="1"/>
            <p:nvPr/>
          </p:nvSpPr>
          <p:spPr>
            <a:xfrm>
              <a:off x="3778547" y="2886140"/>
              <a:ext cx="8412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</a:rPr>
                <a:t>0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537B16F6-5E53-4BFC-8A65-935414DDA360}"/>
                </a:ext>
              </a:extLst>
            </p:cNvPr>
            <p:cNvSpPr txBox="1"/>
            <p:nvPr/>
          </p:nvSpPr>
          <p:spPr>
            <a:xfrm>
              <a:off x="409259" y="3730750"/>
              <a:ext cx="8412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</a:rPr>
                <a:t>0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1E377D10-48A9-43EC-B10C-D66645FA7501}"/>
                </a:ext>
              </a:extLst>
            </p:cNvPr>
            <p:cNvSpPr txBox="1"/>
            <p:nvPr/>
          </p:nvSpPr>
          <p:spPr>
            <a:xfrm>
              <a:off x="1252655" y="3730749"/>
              <a:ext cx="8412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</a:rPr>
                <a:t>0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1277B241-D001-4FC6-A748-BC5316232C10}"/>
                </a:ext>
              </a:extLst>
            </p:cNvPr>
            <p:cNvSpPr txBox="1"/>
            <p:nvPr/>
          </p:nvSpPr>
          <p:spPr>
            <a:xfrm>
              <a:off x="2931539" y="3730748"/>
              <a:ext cx="8412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</a:rPr>
                <a:t>0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E4423250-EBFA-47CA-BB4C-CE972CC0B1AD}"/>
                </a:ext>
              </a:extLst>
            </p:cNvPr>
            <p:cNvSpPr txBox="1"/>
            <p:nvPr/>
          </p:nvSpPr>
          <p:spPr>
            <a:xfrm>
              <a:off x="3784307" y="3730748"/>
              <a:ext cx="8412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</a:rPr>
                <a:t>0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2729523D-8541-499B-8D3E-1B1A06FD3AE9}"/>
                </a:ext>
              </a:extLst>
            </p:cNvPr>
            <p:cNvSpPr txBox="1"/>
            <p:nvPr/>
          </p:nvSpPr>
          <p:spPr>
            <a:xfrm>
              <a:off x="415703" y="4575357"/>
              <a:ext cx="8412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</a:rPr>
                <a:t>0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8423AD5F-6733-40B8-81D3-598647C70BD5}"/>
                </a:ext>
              </a:extLst>
            </p:cNvPr>
            <p:cNvSpPr txBox="1"/>
            <p:nvPr/>
          </p:nvSpPr>
          <p:spPr>
            <a:xfrm>
              <a:off x="1259099" y="4575356"/>
              <a:ext cx="8412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</a:rPr>
                <a:t>0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74A667D3-2810-4D70-801D-6B39275756B3}"/>
                </a:ext>
              </a:extLst>
            </p:cNvPr>
            <p:cNvSpPr txBox="1"/>
            <p:nvPr/>
          </p:nvSpPr>
          <p:spPr>
            <a:xfrm>
              <a:off x="2931539" y="4575356"/>
              <a:ext cx="8412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</a:rPr>
                <a:t>0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1C81B194-4E19-4612-BE3D-2694FEC19F37}"/>
                </a:ext>
              </a:extLst>
            </p:cNvPr>
            <p:cNvSpPr txBox="1"/>
            <p:nvPr/>
          </p:nvSpPr>
          <p:spPr>
            <a:xfrm>
              <a:off x="3784307" y="4580160"/>
              <a:ext cx="8412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</a:rPr>
                <a:t>0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FEAD5D59-FDAC-4C33-B916-9D1062A5EB80}"/>
                </a:ext>
              </a:extLst>
            </p:cNvPr>
            <p:cNvSpPr txBox="1"/>
            <p:nvPr/>
          </p:nvSpPr>
          <p:spPr>
            <a:xfrm>
              <a:off x="415864" y="5419966"/>
              <a:ext cx="8412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</a:rPr>
                <a:t>0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981C3326-B46F-4225-A717-9FF8DEC2EE3C}"/>
                </a:ext>
              </a:extLst>
            </p:cNvPr>
            <p:cNvSpPr txBox="1"/>
            <p:nvPr/>
          </p:nvSpPr>
          <p:spPr>
            <a:xfrm>
              <a:off x="1250507" y="5419964"/>
              <a:ext cx="8412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</a:rPr>
                <a:t>0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8131B5A5-7F03-40C0-952D-3A4A6D123551}"/>
                </a:ext>
              </a:extLst>
            </p:cNvPr>
            <p:cNvSpPr txBox="1"/>
            <p:nvPr/>
          </p:nvSpPr>
          <p:spPr>
            <a:xfrm>
              <a:off x="2933003" y="5415167"/>
              <a:ext cx="8412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</a:rPr>
                <a:t>0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59A0DA63-C8C2-49D5-B5E8-C4D722642A45}"/>
                </a:ext>
              </a:extLst>
            </p:cNvPr>
            <p:cNvSpPr txBox="1"/>
            <p:nvPr/>
          </p:nvSpPr>
          <p:spPr>
            <a:xfrm>
              <a:off x="3777863" y="5412739"/>
              <a:ext cx="8412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</a:rPr>
                <a:t>0</a:t>
              </a:r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CA5EABE0-BF66-407C-9987-1AB9E48E7B1E}"/>
                </a:ext>
              </a:extLst>
            </p:cNvPr>
            <p:cNvGrpSpPr/>
            <p:nvPr/>
          </p:nvGrpSpPr>
          <p:grpSpPr>
            <a:xfrm>
              <a:off x="5872295" y="2694672"/>
              <a:ext cx="2528820" cy="2533824"/>
              <a:chOff x="5872295" y="2694672"/>
              <a:chExt cx="2528820" cy="2533824"/>
            </a:xfrm>
          </p:grpSpPr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417DE325-3CC7-4F08-A3DC-F18CD17E6866}"/>
                  </a:ext>
                </a:extLst>
              </p:cNvPr>
              <p:cNvSpPr/>
              <p:nvPr/>
            </p:nvSpPr>
            <p:spPr>
              <a:xfrm>
                <a:off x="5877371" y="2694672"/>
                <a:ext cx="841248" cy="844608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  <a:alpha val="32000"/>
                </a:schemeClr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/>
                <a:endParaRPr lang="en-US" sz="1100" b="1" kern="0" dirty="0">
                  <a:solidFill>
                    <a:srgbClr val="FF0000"/>
                  </a:solidFill>
                  <a:latin typeface="Arial"/>
                </a:endParaRPr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72382D75-7FF0-4918-9D3A-1B9CC3176A78}"/>
                  </a:ext>
                </a:extLst>
              </p:cNvPr>
              <p:cNvSpPr/>
              <p:nvPr/>
            </p:nvSpPr>
            <p:spPr>
              <a:xfrm>
                <a:off x="6718619" y="2694672"/>
                <a:ext cx="841248" cy="844608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  <a:alpha val="32000"/>
                </a:schemeClr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/>
                <a:endParaRPr lang="en-US" sz="1100" b="1" kern="0" dirty="0">
                  <a:solidFill>
                    <a:srgbClr val="FF0000"/>
                  </a:solidFill>
                  <a:latin typeface="Arial"/>
                </a:endParaRPr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86B93F0C-0A17-42A5-B9F4-563AECDA274D}"/>
                  </a:ext>
                </a:extLst>
              </p:cNvPr>
              <p:cNvSpPr/>
              <p:nvPr/>
            </p:nvSpPr>
            <p:spPr>
              <a:xfrm>
                <a:off x="7559867" y="2694672"/>
                <a:ext cx="841248" cy="844608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  <a:alpha val="32000"/>
                </a:schemeClr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/>
                <a:endParaRPr lang="en-US" sz="1100" b="1" kern="0" dirty="0">
                  <a:solidFill>
                    <a:srgbClr val="FF0000"/>
                  </a:solidFill>
                  <a:latin typeface="Arial"/>
                </a:endParaRPr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1BBB3E99-D2EE-4BC4-B3DC-D099AF221CBD}"/>
                  </a:ext>
                </a:extLst>
              </p:cNvPr>
              <p:cNvSpPr/>
              <p:nvPr/>
            </p:nvSpPr>
            <p:spPr>
              <a:xfrm>
                <a:off x="5878055" y="3539280"/>
                <a:ext cx="841248" cy="844608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  <a:alpha val="32000"/>
                </a:schemeClr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/>
                <a:endParaRPr lang="en-US" sz="1100" b="1" kern="0" dirty="0">
                  <a:solidFill>
                    <a:srgbClr val="FF0000"/>
                  </a:solidFill>
                  <a:latin typeface="Arial"/>
                </a:endParaRPr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0D42B1FC-C1B8-4E3F-A487-69904D813273}"/>
                  </a:ext>
                </a:extLst>
              </p:cNvPr>
              <p:cNvSpPr/>
              <p:nvPr/>
            </p:nvSpPr>
            <p:spPr>
              <a:xfrm>
                <a:off x="6717935" y="3539280"/>
                <a:ext cx="841248" cy="844608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  <a:alpha val="32000"/>
                </a:schemeClr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/>
                <a:endParaRPr lang="en-US" sz="1100" b="1" kern="0" dirty="0">
                  <a:solidFill>
                    <a:srgbClr val="FF0000"/>
                  </a:solidFill>
                  <a:latin typeface="Arial"/>
                </a:endParaRPr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67AC0594-6D07-46D0-A45B-5F60779D51F8}"/>
                  </a:ext>
                </a:extLst>
              </p:cNvPr>
              <p:cNvSpPr/>
              <p:nvPr/>
            </p:nvSpPr>
            <p:spPr>
              <a:xfrm>
                <a:off x="7559867" y="3539280"/>
                <a:ext cx="841248" cy="844608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  <a:alpha val="32000"/>
                </a:schemeClr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/>
                <a:endParaRPr lang="en-US" sz="1100" b="1" kern="0" dirty="0">
                  <a:solidFill>
                    <a:srgbClr val="FF0000"/>
                  </a:solidFill>
                  <a:latin typeface="Arial"/>
                </a:endParaRPr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202F8D0E-7E79-4C31-86F5-C531D87A6568}"/>
                  </a:ext>
                </a:extLst>
              </p:cNvPr>
              <p:cNvSpPr/>
              <p:nvPr/>
            </p:nvSpPr>
            <p:spPr>
              <a:xfrm>
                <a:off x="5878055" y="4383888"/>
                <a:ext cx="841248" cy="844608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  <a:alpha val="32000"/>
                </a:schemeClr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/>
                <a:endParaRPr lang="en-US" sz="1100" b="1" kern="0" dirty="0">
                  <a:solidFill>
                    <a:srgbClr val="FF0000"/>
                  </a:solidFill>
                  <a:latin typeface="Arial"/>
                </a:endParaRPr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E067AA27-65AF-49F0-BD44-6C1184795F57}"/>
                  </a:ext>
                </a:extLst>
              </p:cNvPr>
              <p:cNvSpPr/>
              <p:nvPr/>
            </p:nvSpPr>
            <p:spPr>
              <a:xfrm>
                <a:off x="6717935" y="4383888"/>
                <a:ext cx="841248" cy="844608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  <a:alpha val="32000"/>
                </a:schemeClr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/>
                <a:endParaRPr lang="en-US" sz="1100" b="1" kern="0" dirty="0">
                  <a:solidFill>
                    <a:srgbClr val="FF0000"/>
                  </a:solidFill>
                  <a:latin typeface="Arial"/>
                </a:endParaRPr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43425E4C-B43A-45B8-B0BB-2CA56DCEC15E}"/>
                  </a:ext>
                </a:extLst>
              </p:cNvPr>
              <p:cNvSpPr/>
              <p:nvPr/>
            </p:nvSpPr>
            <p:spPr>
              <a:xfrm>
                <a:off x="7559867" y="4383888"/>
                <a:ext cx="841248" cy="844608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  <a:alpha val="32000"/>
                </a:schemeClr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/>
                <a:endParaRPr lang="en-US" sz="1100" b="1" kern="0" dirty="0">
                  <a:solidFill>
                    <a:srgbClr val="FF0000"/>
                  </a:solidFill>
                  <a:latin typeface="Arial"/>
                </a:endParaRPr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7D02B142-3C2D-4762-B1DA-D94FEBD729DE}"/>
                  </a:ext>
                </a:extLst>
              </p:cNvPr>
              <p:cNvSpPr txBox="1"/>
              <p:nvPr/>
            </p:nvSpPr>
            <p:spPr>
              <a:xfrm>
                <a:off x="6717935" y="2885916"/>
                <a:ext cx="84124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1</a:t>
                </a:r>
              </a:p>
            </p:txBody>
          </p: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2C0D0680-AAD9-4D06-980B-33B2F9EDC29E}"/>
                  </a:ext>
                </a:extLst>
              </p:cNvPr>
              <p:cNvSpPr txBox="1"/>
              <p:nvPr/>
            </p:nvSpPr>
            <p:spPr>
              <a:xfrm>
                <a:off x="6717251" y="3730747"/>
                <a:ext cx="84124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1</a:t>
                </a:r>
              </a:p>
            </p:txBody>
          </p: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FDE75430-7C0B-4163-B816-05B24B22B3AD}"/>
                  </a:ext>
                </a:extLst>
              </p:cNvPr>
              <p:cNvSpPr txBox="1"/>
              <p:nvPr/>
            </p:nvSpPr>
            <p:spPr>
              <a:xfrm>
                <a:off x="6717251" y="4575355"/>
                <a:ext cx="84124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1</a:t>
                </a:r>
              </a:p>
            </p:txBody>
          </p: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ECEADEC2-93E7-4A7B-A43B-BBDE0D0BE1B8}"/>
                  </a:ext>
                </a:extLst>
              </p:cNvPr>
              <p:cNvSpPr txBox="1"/>
              <p:nvPr/>
            </p:nvSpPr>
            <p:spPr>
              <a:xfrm>
                <a:off x="5876003" y="2885915"/>
                <a:ext cx="84124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0</a:t>
                </a:r>
              </a:p>
            </p:txBody>
          </p: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186371A2-8124-4F29-9FC5-5E3296FA1B13}"/>
                  </a:ext>
                </a:extLst>
              </p:cNvPr>
              <p:cNvSpPr txBox="1"/>
              <p:nvPr/>
            </p:nvSpPr>
            <p:spPr>
              <a:xfrm>
                <a:off x="7559867" y="2883363"/>
                <a:ext cx="84124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0</a:t>
                </a:r>
              </a:p>
            </p:txBody>
          </p: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8580FA45-001A-4693-9BE4-C1289B3AEF68}"/>
                  </a:ext>
                </a:extLst>
              </p:cNvPr>
              <p:cNvSpPr txBox="1"/>
              <p:nvPr/>
            </p:nvSpPr>
            <p:spPr>
              <a:xfrm>
                <a:off x="5872295" y="3725234"/>
                <a:ext cx="84124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0</a:t>
                </a:r>
              </a:p>
            </p:txBody>
          </p: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C08E82C2-57BB-478F-B296-F55A3D3A36F1}"/>
                  </a:ext>
                </a:extLst>
              </p:cNvPr>
              <p:cNvSpPr txBox="1"/>
              <p:nvPr/>
            </p:nvSpPr>
            <p:spPr>
              <a:xfrm>
                <a:off x="7559867" y="3718930"/>
                <a:ext cx="84124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0</a:t>
                </a:r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73EFAF73-571F-475E-8C74-6BFAECD9E659}"/>
                  </a:ext>
                </a:extLst>
              </p:cNvPr>
              <p:cNvSpPr txBox="1"/>
              <p:nvPr/>
            </p:nvSpPr>
            <p:spPr>
              <a:xfrm>
                <a:off x="5872295" y="4569842"/>
                <a:ext cx="84124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0</a:t>
                </a:r>
              </a:p>
            </p:txBody>
          </p: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D5BEEA8F-C3D3-450D-A6B3-746B053C38EE}"/>
                  </a:ext>
                </a:extLst>
              </p:cNvPr>
              <p:cNvSpPr txBox="1"/>
              <p:nvPr/>
            </p:nvSpPr>
            <p:spPr>
              <a:xfrm>
                <a:off x="7559183" y="4569841"/>
                <a:ext cx="84124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0</a:t>
                </a:r>
              </a:p>
            </p:txBody>
          </p:sp>
        </p:grpSp>
        <p:sp>
          <p:nvSpPr>
            <p:cNvPr id="88" name="Text Box 307">
              <a:extLst>
                <a:ext uri="{FF2B5EF4-FFF2-40B4-BE49-F238E27FC236}">
                  <a16:creationId xmlns:a16="http://schemas.microsoft.com/office/drawing/2014/main" id="{033566B2-2D04-4ACA-928E-8C3F35F4C94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71344" y="1260172"/>
              <a:ext cx="1490662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cs typeface="Calibri"/>
                </a:rPr>
                <a:t>Input Layer</a:t>
              </a:r>
            </a:p>
          </p:txBody>
        </p:sp>
        <p:sp>
          <p:nvSpPr>
            <p:cNvPr id="89" name="Text Box 307">
              <a:extLst>
                <a:ext uri="{FF2B5EF4-FFF2-40B4-BE49-F238E27FC236}">
                  <a16:creationId xmlns:a16="http://schemas.microsoft.com/office/drawing/2014/main" id="{21727863-5ABE-4AFB-8641-018AA4959D8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93228" y="2057414"/>
              <a:ext cx="1490662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cs typeface="Calibri"/>
                </a:rPr>
                <a:t>Filter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341433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830DB5-8BBD-403D-BA56-3872C94CF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 Filter Example (Slide 2 of 4)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BDCF0EB-3912-43C8-AF3B-5360D2E12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t>21</a:t>
            </a:fld>
            <a:endParaRPr lang="en-US" dirty="0"/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A396A6DC-2A57-408A-BCED-428E81536BDD}"/>
              </a:ext>
            </a:extLst>
          </p:cNvPr>
          <p:cNvGrpSpPr/>
          <p:nvPr/>
        </p:nvGrpSpPr>
        <p:grpSpPr>
          <a:xfrm>
            <a:off x="409259" y="1094327"/>
            <a:ext cx="7991856" cy="4978777"/>
            <a:chOff x="409259" y="1094327"/>
            <a:chExt cx="7991856" cy="4978777"/>
          </a:xfrm>
        </p:grpSpPr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EA519F00-E3B1-4A08-9D19-68F705358047}"/>
                </a:ext>
              </a:extLst>
            </p:cNvPr>
            <p:cNvGrpSpPr/>
            <p:nvPr/>
          </p:nvGrpSpPr>
          <p:grpSpPr>
            <a:xfrm>
              <a:off x="409259" y="1663393"/>
              <a:ext cx="7991856" cy="4409711"/>
              <a:chOff x="409259" y="1663393"/>
              <a:chExt cx="7991856" cy="4409711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4BCAB445-E8DA-49BB-9FCE-54AF8788B2E7}"/>
                  </a:ext>
                </a:extLst>
              </p:cNvPr>
              <p:cNvGrpSpPr/>
              <p:nvPr/>
            </p:nvGrpSpPr>
            <p:grpSpPr>
              <a:xfrm>
                <a:off x="409259" y="1663393"/>
                <a:ext cx="4216296" cy="4409711"/>
                <a:chOff x="409259" y="1663393"/>
                <a:chExt cx="4216296" cy="4409711"/>
              </a:xfrm>
            </p:grpSpPr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6A97714F-8BDA-4D9C-981D-EECC5D6385C5}"/>
                    </a:ext>
                  </a:extLst>
                </p:cNvPr>
                <p:cNvSpPr/>
                <p:nvPr/>
              </p:nvSpPr>
              <p:spPr>
                <a:xfrm>
                  <a:off x="413555" y="1850064"/>
                  <a:ext cx="841248" cy="844608"/>
                </a:xfrm>
                <a:prstGeom prst="rect">
                  <a:avLst/>
                </a:prstGeom>
                <a:noFill/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14400"/>
                  <a:endParaRPr lang="en-US" sz="1100" b="1" kern="0" dirty="0">
                    <a:solidFill>
                      <a:srgbClr val="FF0000"/>
                    </a:solidFill>
                    <a:latin typeface="Arial"/>
                  </a:endParaRPr>
                </a:p>
              </p:txBody>
            </p:sp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CDDE20F2-6117-45A3-9A96-4C13199616C7}"/>
                    </a:ext>
                  </a:extLst>
                </p:cNvPr>
                <p:cNvSpPr/>
                <p:nvPr/>
              </p:nvSpPr>
              <p:spPr>
                <a:xfrm>
                  <a:off x="1254803" y="1850064"/>
                  <a:ext cx="841248" cy="844608"/>
                </a:xfrm>
                <a:prstGeom prst="rect">
                  <a:avLst/>
                </a:prstGeom>
                <a:noFill/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14400"/>
                  <a:endParaRPr lang="en-US" sz="1100" b="1" kern="0" dirty="0">
                    <a:solidFill>
                      <a:srgbClr val="FF0000"/>
                    </a:solidFill>
                    <a:latin typeface="Arial"/>
                  </a:endParaRPr>
                </a:p>
              </p:txBody>
            </p:sp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3E3FF15E-C4FD-4975-9110-F34CD8C2D59D}"/>
                    </a:ext>
                  </a:extLst>
                </p:cNvPr>
                <p:cNvSpPr/>
                <p:nvPr/>
              </p:nvSpPr>
              <p:spPr>
                <a:xfrm>
                  <a:off x="2096051" y="1850064"/>
                  <a:ext cx="841248" cy="844608"/>
                </a:xfrm>
                <a:prstGeom prst="rect">
                  <a:avLst/>
                </a:prstGeom>
                <a:noFill/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14400"/>
                  <a:endParaRPr lang="en-US" sz="1100" b="1" kern="0" dirty="0">
                    <a:solidFill>
                      <a:srgbClr val="FF0000"/>
                    </a:solidFill>
                    <a:latin typeface="Arial"/>
                  </a:endParaRPr>
                </a:p>
              </p:txBody>
            </p:sp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02C7F3F5-FD5B-4B58-951F-F9FC8C64E771}"/>
                    </a:ext>
                  </a:extLst>
                </p:cNvPr>
                <p:cNvSpPr/>
                <p:nvPr/>
              </p:nvSpPr>
              <p:spPr>
                <a:xfrm>
                  <a:off x="2937299" y="1850064"/>
                  <a:ext cx="841248" cy="844608"/>
                </a:xfrm>
                <a:prstGeom prst="rect">
                  <a:avLst/>
                </a:prstGeom>
                <a:noFill/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14400"/>
                  <a:endParaRPr lang="en-US" sz="1100" b="1" kern="0" dirty="0">
                    <a:solidFill>
                      <a:srgbClr val="FF0000"/>
                    </a:solidFill>
                    <a:latin typeface="Arial"/>
                  </a:endParaRPr>
                </a:p>
              </p:txBody>
            </p:sp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76F826DB-362E-4BCA-BBAF-5D70119E08C7}"/>
                    </a:ext>
                  </a:extLst>
                </p:cNvPr>
                <p:cNvSpPr/>
                <p:nvPr/>
              </p:nvSpPr>
              <p:spPr>
                <a:xfrm>
                  <a:off x="3778547" y="1850064"/>
                  <a:ext cx="841248" cy="844608"/>
                </a:xfrm>
                <a:prstGeom prst="rect">
                  <a:avLst/>
                </a:prstGeom>
                <a:noFill/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14400"/>
                  <a:endParaRPr lang="en-US" sz="1100" b="1" kern="0" dirty="0">
                    <a:solidFill>
                      <a:srgbClr val="FF0000"/>
                    </a:solidFill>
                    <a:latin typeface="Arial"/>
                  </a:endParaRPr>
                </a:p>
              </p:txBody>
            </p:sp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53E5538C-6D6C-41B2-B18D-C744CFE0CC64}"/>
                    </a:ext>
                  </a:extLst>
                </p:cNvPr>
                <p:cNvSpPr/>
                <p:nvPr/>
              </p:nvSpPr>
              <p:spPr>
                <a:xfrm>
                  <a:off x="413555" y="2694672"/>
                  <a:ext cx="841248" cy="844608"/>
                </a:xfrm>
                <a:prstGeom prst="rect">
                  <a:avLst/>
                </a:prstGeom>
                <a:solidFill>
                  <a:srgbClr val="01A1DD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14400"/>
                  <a:endParaRPr lang="en-US" sz="1100" b="1" kern="0" dirty="0">
                    <a:solidFill>
                      <a:srgbClr val="FF0000"/>
                    </a:solidFill>
                    <a:latin typeface="Arial"/>
                  </a:endParaRPr>
                </a:p>
              </p:txBody>
            </p:sp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F7BFCFA0-08FA-48A6-B84E-92F0D96ABADB}"/>
                    </a:ext>
                  </a:extLst>
                </p:cNvPr>
                <p:cNvSpPr/>
                <p:nvPr/>
              </p:nvSpPr>
              <p:spPr>
                <a:xfrm>
                  <a:off x="1254803" y="2694672"/>
                  <a:ext cx="841248" cy="844608"/>
                </a:xfrm>
                <a:prstGeom prst="rect">
                  <a:avLst/>
                </a:prstGeom>
                <a:solidFill>
                  <a:srgbClr val="01A1DD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14400"/>
                  <a:endParaRPr lang="en-US" sz="1100" b="1" kern="0" dirty="0">
                    <a:solidFill>
                      <a:srgbClr val="FF0000"/>
                    </a:solidFill>
                    <a:latin typeface="Arial"/>
                  </a:endParaRPr>
                </a:p>
              </p:txBody>
            </p:sp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B05A0EF1-3179-4DD0-976B-1028EDB35AB9}"/>
                    </a:ext>
                  </a:extLst>
                </p:cNvPr>
                <p:cNvSpPr/>
                <p:nvPr/>
              </p:nvSpPr>
              <p:spPr>
                <a:xfrm>
                  <a:off x="2096051" y="2694672"/>
                  <a:ext cx="841248" cy="844608"/>
                </a:xfrm>
                <a:prstGeom prst="rect">
                  <a:avLst/>
                </a:prstGeom>
                <a:noFill/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14400"/>
                  <a:endParaRPr lang="en-US" sz="1100" b="1" kern="0" dirty="0">
                    <a:solidFill>
                      <a:srgbClr val="FF0000"/>
                    </a:solidFill>
                    <a:latin typeface="Arial"/>
                  </a:endParaRPr>
                </a:p>
              </p:txBody>
            </p:sp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21EA2510-5F1F-4E6F-9DD3-F57CA8848CE8}"/>
                    </a:ext>
                  </a:extLst>
                </p:cNvPr>
                <p:cNvSpPr/>
                <p:nvPr/>
              </p:nvSpPr>
              <p:spPr>
                <a:xfrm>
                  <a:off x="2937299" y="2694672"/>
                  <a:ext cx="841248" cy="844608"/>
                </a:xfrm>
                <a:prstGeom prst="rect">
                  <a:avLst/>
                </a:prstGeom>
                <a:solidFill>
                  <a:srgbClr val="01A1DD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14400"/>
                  <a:endParaRPr lang="en-US" sz="1100" b="1" kern="0" dirty="0">
                    <a:solidFill>
                      <a:srgbClr val="FF0000"/>
                    </a:solidFill>
                    <a:latin typeface="Arial"/>
                  </a:endParaRPr>
                </a:p>
              </p:txBody>
            </p:sp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F434DB52-5653-4FCB-9904-457A23277DB1}"/>
                    </a:ext>
                  </a:extLst>
                </p:cNvPr>
                <p:cNvSpPr/>
                <p:nvPr/>
              </p:nvSpPr>
              <p:spPr>
                <a:xfrm>
                  <a:off x="3778547" y="2694672"/>
                  <a:ext cx="841248" cy="844608"/>
                </a:xfrm>
                <a:prstGeom prst="rect">
                  <a:avLst/>
                </a:prstGeom>
                <a:solidFill>
                  <a:srgbClr val="01A1DD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14400"/>
                  <a:endParaRPr lang="en-US" sz="1100" b="1" kern="0" dirty="0">
                    <a:solidFill>
                      <a:srgbClr val="FF0000"/>
                    </a:solidFill>
                    <a:latin typeface="Arial"/>
                  </a:endParaRPr>
                </a:p>
              </p:txBody>
            </p:sp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2274F056-0BD9-4E29-ACFF-55A7E810375F}"/>
                    </a:ext>
                  </a:extLst>
                </p:cNvPr>
                <p:cNvSpPr/>
                <p:nvPr/>
              </p:nvSpPr>
              <p:spPr>
                <a:xfrm>
                  <a:off x="413555" y="3539280"/>
                  <a:ext cx="841248" cy="844608"/>
                </a:xfrm>
                <a:prstGeom prst="rect">
                  <a:avLst/>
                </a:prstGeom>
                <a:solidFill>
                  <a:srgbClr val="01A1DD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14400"/>
                  <a:endParaRPr lang="en-US" sz="1100" b="1" kern="0" dirty="0">
                    <a:solidFill>
                      <a:srgbClr val="FF0000"/>
                    </a:solidFill>
                    <a:latin typeface="Arial"/>
                  </a:endParaRPr>
                </a:p>
              </p:txBody>
            </p:sp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250CBC2B-6423-40F7-BF2D-51AE6A6E7EFB}"/>
                    </a:ext>
                  </a:extLst>
                </p:cNvPr>
                <p:cNvSpPr/>
                <p:nvPr/>
              </p:nvSpPr>
              <p:spPr>
                <a:xfrm>
                  <a:off x="1254803" y="3539280"/>
                  <a:ext cx="841248" cy="844608"/>
                </a:xfrm>
                <a:prstGeom prst="rect">
                  <a:avLst/>
                </a:prstGeom>
                <a:solidFill>
                  <a:srgbClr val="01A1DD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14400"/>
                  <a:endParaRPr lang="en-US" sz="1100" b="1" kern="0" dirty="0">
                    <a:solidFill>
                      <a:srgbClr val="FF0000"/>
                    </a:solidFill>
                    <a:latin typeface="Arial"/>
                  </a:endParaRPr>
                </a:p>
              </p:txBody>
            </p:sp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26EFC409-3177-421C-B742-40770816177E}"/>
                    </a:ext>
                  </a:extLst>
                </p:cNvPr>
                <p:cNvSpPr/>
                <p:nvPr/>
              </p:nvSpPr>
              <p:spPr>
                <a:xfrm>
                  <a:off x="2096051" y="3539280"/>
                  <a:ext cx="841248" cy="844608"/>
                </a:xfrm>
                <a:prstGeom prst="rect">
                  <a:avLst/>
                </a:prstGeom>
                <a:noFill/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14400"/>
                  <a:endParaRPr lang="en-US" sz="1100" b="1" kern="0" dirty="0">
                    <a:solidFill>
                      <a:srgbClr val="FF0000"/>
                    </a:solidFill>
                    <a:latin typeface="Arial"/>
                  </a:endParaRPr>
                </a:p>
              </p:txBody>
            </p:sp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61DF006C-4BC1-493D-9CD5-1F60B47305D3}"/>
                    </a:ext>
                  </a:extLst>
                </p:cNvPr>
                <p:cNvSpPr/>
                <p:nvPr/>
              </p:nvSpPr>
              <p:spPr>
                <a:xfrm>
                  <a:off x="2937299" y="3539280"/>
                  <a:ext cx="841248" cy="844608"/>
                </a:xfrm>
                <a:prstGeom prst="rect">
                  <a:avLst/>
                </a:prstGeom>
                <a:solidFill>
                  <a:srgbClr val="01A1DD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14400"/>
                  <a:endParaRPr lang="en-US" sz="1100" b="1" kern="0" dirty="0">
                    <a:solidFill>
                      <a:srgbClr val="FF0000"/>
                    </a:solidFill>
                    <a:latin typeface="Arial"/>
                  </a:endParaRPr>
                </a:p>
              </p:txBody>
            </p:sp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83A6912D-AE0F-4723-92B9-7A004B16D6C4}"/>
                    </a:ext>
                  </a:extLst>
                </p:cNvPr>
                <p:cNvSpPr/>
                <p:nvPr/>
              </p:nvSpPr>
              <p:spPr>
                <a:xfrm>
                  <a:off x="3778547" y="3539280"/>
                  <a:ext cx="841248" cy="844608"/>
                </a:xfrm>
                <a:prstGeom prst="rect">
                  <a:avLst/>
                </a:prstGeom>
                <a:solidFill>
                  <a:srgbClr val="01A1DD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14400"/>
                  <a:endParaRPr lang="en-US" sz="1100" b="1" kern="0" dirty="0">
                    <a:solidFill>
                      <a:srgbClr val="FF0000"/>
                    </a:solidFill>
                    <a:latin typeface="Arial"/>
                  </a:endParaRPr>
                </a:p>
              </p:txBody>
            </p:sp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71DD07C5-B5BA-48EE-93BB-37BC703290E9}"/>
                    </a:ext>
                  </a:extLst>
                </p:cNvPr>
                <p:cNvSpPr/>
                <p:nvPr/>
              </p:nvSpPr>
              <p:spPr>
                <a:xfrm>
                  <a:off x="413555" y="4383888"/>
                  <a:ext cx="841248" cy="844608"/>
                </a:xfrm>
                <a:prstGeom prst="rect">
                  <a:avLst/>
                </a:prstGeom>
                <a:solidFill>
                  <a:srgbClr val="01A1DD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14400"/>
                  <a:endParaRPr lang="en-US" sz="1100" b="1" kern="0" dirty="0">
                    <a:solidFill>
                      <a:srgbClr val="FF0000"/>
                    </a:solidFill>
                    <a:latin typeface="Arial"/>
                  </a:endParaRPr>
                </a:p>
              </p:txBody>
            </p:sp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F57D45CC-659D-4494-9049-0D62F83FC36F}"/>
                    </a:ext>
                  </a:extLst>
                </p:cNvPr>
                <p:cNvSpPr/>
                <p:nvPr/>
              </p:nvSpPr>
              <p:spPr>
                <a:xfrm>
                  <a:off x="1254803" y="4383888"/>
                  <a:ext cx="841248" cy="844608"/>
                </a:xfrm>
                <a:prstGeom prst="rect">
                  <a:avLst/>
                </a:prstGeom>
                <a:solidFill>
                  <a:srgbClr val="01A1DD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14400"/>
                  <a:endParaRPr lang="en-US" sz="1100" b="1" kern="0" dirty="0">
                    <a:solidFill>
                      <a:srgbClr val="FF0000"/>
                    </a:solidFill>
                    <a:latin typeface="Arial"/>
                  </a:endParaRPr>
                </a:p>
              </p:txBody>
            </p:sp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B795605D-EE95-48F3-904D-856E7023A889}"/>
                    </a:ext>
                  </a:extLst>
                </p:cNvPr>
                <p:cNvSpPr/>
                <p:nvPr/>
              </p:nvSpPr>
              <p:spPr>
                <a:xfrm>
                  <a:off x="2096051" y="4383888"/>
                  <a:ext cx="841248" cy="844608"/>
                </a:xfrm>
                <a:prstGeom prst="rect">
                  <a:avLst/>
                </a:prstGeom>
                <a:noFill/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14400"/>
                  <a:endParaRPr lang="en-US" sz="1100" b="1" kern="0" dirty="0">
                    <a:solidFill>
                      <a:srgbClr val="FF0000"/>
                    </a:solidFill>
                    <a:latin typeface="Arial"/>
                  </a:endParaRPr>
                </a:p>
              </p:txBody>
            </p:sp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1D0583D7-3ACC-43CC-81A8-7F9C5CD256AA}"/>
                    </a:ext>
                  </a:extLst>
                </p:cNvPr>
                <p:cNvSpPr/>
                <p:nvPr/>
              </p:nvSpPr>
              <p:spPr>
                <a:xfrm>
                  <a:off x="2937299" y="4383888"/>
                  <a:ext cx="841248" cy="844608"/>
                </a:xfrm>
                <a:prstGeom prst="rect">
                  <a:avLst/>
                </a:prstGeom>
                <a:solidFill>
                  <a:srgbClr val="01A1DD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14400"/>
                  <a:endParaRPr lang="en-US" sz="1100" b="1" kern="0" dirty="0">
                    <a:solidFill>
                      <a:srgbClr val="FF0000"/>
                    </a:solidFill>
                    <a:latin typeface="Arial"/>
                  </a:endParaRPr>
                </a:p>
              </p:txBody>
            </p:sp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32784411-AB27-4915-BC91-644F117D8125}"/>
                    </a:ext>
                  </a:extLst>
                </p:cNvPr>
                <p:cNvSpPr/>
                <p:nvPr/>
              </p:nvSpPr>
              <p:spPr>
                <a:xfrm>
                  <a:off x="3778547" y="4383888"/>
                  <a:ext cx="841248" cy="844608"/>
                </a:xfrm>
                <a:prstGeom prst="rect">
                  <a:avLst/>
                </a:prstGeom>
                <a:solidFill>
                  <a:srgbClr val="01A1DD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14400"/>
                  <a:endParaRPr lang="en-US" sz="1100" b="1" kern="0" dirty="0">
                    <a:solidFill>
                      <a:srgbClr val="FF0000"/>
                    </a:solidFill>
                    <a:latin typeface="Arial"/>
                  </a:endParaRPr>
                </a:p>
              </p:txBody>
            </p:sp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B7C9C169-8C06-4FDB-A4B0-6B7B14A1E09F}"/>
                    </a:ext>
                  </a:extLst>
                </p:cNvPr>
                <p:cNvSpPr/>
                <p:nvPr/>
              </p:nvSpPr>
              <p:spPr>
                <a:xfrm>
                  <a:off x="413555" y="5228496"/>
                  <a:ext cx="841248" cy="844608"/>
                </a:xfrm>
                <a:prstGeom prst="rect">
                  <a:avLst/>
                </a:prstGeom>
                <a:solidFill>
                  <a:srgbClr val="01A1DD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14400"/>
                  <a:endParaRPr lang="en-US" sz="1100" b="1" kern="0" dirty="0">
                    <a:solidFill>
                      <a:srgbClr val="FF0000"/>
                    </a:solidFill>
                    <a:latin typeface="Arial"/>
                  </a:endParaRPr>
                </a:p>
              </p:txBody>
            </p:sp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56033EB1-5670-49CD-88D7-318ADA031079}"/>
                    </a:ext>
                  </a:extLst>
                </p:cNvPr>
                <p:cNvSpPr/>
                <p:nvPr/>
              </p:nvSpPr>
              <p:spPr>
                <a:xfrm>
                  <a:off x="1254803" y="5228496"/>
                  <a:ext cx="841248" cy="844608"/>
                </a:xfrm>
                <a:prstGeom prst="rect">
                  <a:avLst/>
                </a:prstGeom>
                <a:solidFill>
                  <a:srgbClr val="01A1DD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14400"/>
                  <a:endParaRPr lang="en-US" sz="1100" b="1" kern="0" dirty="0">
                    <a:solidFill>
                      <a:srgbClr val="FF0000"/>
                    </a:solidFill>
                    <a:latin typeface="Arial"/>
                  </a:endParaRPr>
                </a:p>
              </p:txBody>
            </p:sp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BA6A5339-0C8F-44DE-AF4F-58B11C8B3A02}"/>
                    </a:ext>
                  </a:extLst>
                </p:cNvPr>
                <p:cNvSpPr/>
                <p:nvPr/>
              </p:nvSpPr>
              <p:spPr>
                <a:xfrm>
                  <a:off x="2096051" y="5228496"/>
                  <a:ext cx="841248" cy="844608"/>
                </a:xfrm>
                <a:prstGeom prst="rect">
                  <a:avLst/>
                </a:prstGeom>
                <a:noFill/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14400"/>
                  <a:endParaRPr lang="en-US" sz="1100" b="1" kern="0" dirty="0">
                    <a:solidFill>
                      <a:srgbClr val="FF0000"/>
                    </a:solidFill>
                    <a:latin typeface="Arial"/>
                  </a:endParaRPr>
                </a:p>
              </p:txBody>
            </p:sp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DA97C346-F19E-418F-A1CC-7E13D5504D75}"/>
                    </a:ext>
                  </a:extLst>
                </p:cNvPr>
                <p:cNvSpPr/>
                <p:nvPr/>
              </p:nvSpPr>
              <p:spPr>
                <a:xfrm>
                  <a:off x="2937299" y="5228496"/>
                  <a:ext cx="841248" cy="844608"/>
                </a:xfrm>
                <a:prstGeom prst="rect">
                  <a:avLst/>
                </a:prstGeom>
                <a:solidFill>
                  <a:srgbClr val="01A1DD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14400"/>
                  <a:endParaRPr lang="en-US" sz="1100" b="1" kern="0" dirty="0">
                    <a:solidFill>
                      <a:srgbClr val="FF0000"/>
                    </a:solidFill>
                    <a:latin typeface="Arial"/>
                  </a:endParaRPr>
                </a:p>
              </p:txBody>
            </p:sp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C2FC33CC-FF07-4F37-A4A1-C7DC5CFA06C6}"/>
                    </a:ext>
                  </a:extLst>
                </p:cNvPr>
                <p:cNvSpPr/>
                <p:nvPr/>
              </p:nvSpPr>
              <p:spPr>
                <a:xfrm>
                  <a:off x="3778547" y="5228496"/>
                  <a:ext cx="841248" cy="844608"/>
                </a:xfrm>
                <a:prstGeom prst="rect">
                  <a:avLst/>
                </a:prstGeom>
                <a:solidFill>
                  <a:srgbClr val="01A1DD"/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14400"/>
                  <a:endParaRPr lang="en-US" sz="1100" b="1" kern="0" dirty="0">
                    <a:solidFill>
                      <a:srgbClr val="FF0000"/>
                    </a:solidFill>
                    <a:latin typeface="Arial"/>
                  </a:endParaRPr>
                </a:p>
              </p:txBody>
            </p:sp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C0A26E2C-3F92-442D-8939-4B4E03D0FE64}"/>
                    </a:ext>
                  </a:extLst>
                </p:cNvPr>
                <p:cNvSpPr txBox="1"/>
                <p:nvPr/>
              </p:nvSpPr>
              <p:spPr>
                <a:xfrm>
                  <a:off x="413555" y="2011247"/>
                  <a:ext cx="841248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400" dirty="0"/>
                    <a:t>1</a:t>
                  </a:r>
                </a:p>
              </p:txBody>
            </p:sp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D0B419EF-B0C6-48A3-92FC-E85B6B0E7697}"/>
                    </a:ext>
                  </a:extLst>
                </p:cNvPr>
                <p:cNvSpPr txBox="1"/>
                <p:nvPr/>
              </p:nvSpPr>
              <p:spPr>
                <a:xfrm>
                  <a:off x="1254803" y="2011246"/>
                  <a:ext cx="841248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400" b="1" dirty="0">
                      <a:solidFill>
                        <a:srgbClr val="00B050"/>
                      </a:solidFill>
                    </a:rPr>
                    <a:t>1</a:t>
                  </a:r>
                </a:p>
              </p:txBody>
            </p:sp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64522A53-A441-418E-9730-9ED1E0978B08}"/>
                    </a:ext>
                  </a:extLst>
                </p:cNvPr>
                <p:cNvSpPr txBox="1"/>
                <p:nvPr/>
              </p:nvSpPr>
              <p:spPr>
                <a:xfrm>
                  <a:off x="2096051" y="2011246"/>
                  <a:ext cx="841248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400" dirty="0"/>
                    <a:t>1</a:t>
                  </a:r>
                </a:p>
              </p:txBody>
            </p:sp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0D32EF7A-EA70-4857-8C68-C8AFDFD3E583}"/>
                    </a:ext>
                  </a:extLst>
                </p:cNvPr>
                <p:cNvSpPr txBox="1"/>
                <p:nvPr/>
              </p:nvSpPr>
              <p:spPr>
                <a:xfrm>
                  <a:off x="2091755" y="2886143"/>
                  <a:ext cx="841248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400" dirty="0"/>
                    <a:t>1</a:t>
                  </a:r>
                </a:p>
              </p:txBody>
            </p:sp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2CE15C4E-078D-4F67-9ED6-4569EAC1D8C9}"/>
                    </a:ext>
                  </a:extLst>
                </p:cNvPr>
                <p:cNvSpPr txBox="1"/>
                <p:nvPr/>
              </p:nvSpPr>
              <p:spPr>
                <a:xfrm>
                  <a:off x="2937299" y="2011246"/>
                  <a:ext cx="841248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400" dirty="0"/>
                    <a:t>1</a:t>
                  </a:r>
                </a:p>
              </p:txBody>
            </p:sp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3882E0B4-7B08-49C9-82F5-CD9A0C48EB85}"/>
                    </a:ext>
                  </a:extLst>
                </p:cNvPr>
                <p:cNvSpPr txBox="1"/>
                <p:nvPr/>
              </p:nvSpPr>
              <p:spPr>
                <a:xfrm>
                  <a:off x="3778547" y="2011246"/>
                  <a:ext cx="841248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400" dirty="0"/>
                    <a:t>1</a:t>
                  </a:r>
                </a:p>
              </p:txBody>
            </p:sp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311F3FE2-B0DA-4C5A-B436-DADCF4F6AAED}"/>
                    </a:ext>
                  </a:extLst>
                </p:cNvPr>
                <p:cNvSpPr txBox="1"/>
                <p:nvPr/>
              </p:nvSpPr>
              <p:spPr>
                <a:xfrm>
                  <a:off x="2091755" y="3730751"/>
                  <a:ext cx="841248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400" dirty="0"/>
                    <a:t>1</a:t>
                  </a:r>
                </a:p>
              </p:txBody>
            </p:sp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AD05CC40-D105-4BAE-9E7D-19810C069590}"/>
                    </a:ext>
                  </a:extLst>
                </p:cNvPr>
                <p:cNvSpPr txBox="1"/>
                <p:nvPr/>
              </p:nvSpPr>
              <p:spPr>
                <a:xfrm>
                  <a:off x="2091755" y="4575359"/>
                  <a:ext cx="841248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400" dirty="0"/>
                    <a:t>1</a:t>
                  </a:r>
                </a:p>
              </p:txBody>
            </p:sp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606368FB-A892-40DF-BCEC-80EE900DA9C5}"/>
                    </a:ext>
                  </a:extLst>
                </p:cNvPr>
                <p:cNvSpPr txBox="1"/>
                <p:nvPr/>
              </p:nvSpPr>
              <p:spPr>
                <a:xfrm>
                  <a:off x="2099663" y="5419967"/>
                  <a:ext cx="841248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400" dirty="0"/>
                    <a:t>1</a:t>
                  </a:r>
                </a:p>
              </p:txBody>
            </p:sp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C8496AB4-9985-4BA1-9871-91295B0C5D36}"/>
                    </a:ext>
                  </a:extLst>
                </p:cNvPr>
                <p:cNvSpPr txBox="1"/>
                <p:nvPr/>
              </p:nvSpPr>
              <p:spPr>
                <a:xfrm>
                  <a:off x="409259" y="2886142"/>
                  <a:ext cx="841248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400" dirty="0">
                      <a:solidFill>
                        <a:schemeClr val="bg1"/>
                      </a:solidFill>
                    </a:rPr>
                    <a:t>0</a:t>
                  </a:r>
                </a:p>
              </p:txBody>
            </p:sp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D0BC4DA5-F8EE-45EF-8B7D-049E0E6C71CB}"/>
                    </a:ext>
                  </a:extLst>
                </p:cNvPr>
                <p:cNvSpPr txBox="1"/>
                <p:nvPr/>
              </p:nvSpPr>
              <p:spPr>
                <a:xfrm>
                  <a:off x="1252655" y="2886142"/>
                  <a:ext cx="841248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400" dirty="0">
                      <a:solidFill>
                        <a:schemeClr val="bg1"/>
                      </a:solidFill>
                    </a:rPr>
                    <a:t>0</a:t>
                  </a:r>
                </a:p>
              </p:txBody>
            </p:sp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57B0E8DC-A9ED-4691-8F8E-1EC2340BB90C}"/>
                    </a:ext>
                  </a:extLst>
                </p:cNvPr>
                <p:cNvSpPr txBox="1"/>
                <p:nvPr/>
              </p:nvSpPr>
              <p:spPr>
                <a:xfrm>
                  <a:off x="2937299" y="2886141"/>
                  <a:ext cx="841248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400" dirty="0">
                      <a:solidFill>
                        <a:schemeClr val="bg1"/>
                      </a:solidFill>
                    </a:rPr>
                    <a:t>0</a:t>
                  </a:r>
                </a:p>
              </p:txBody>
            </p:sp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EFAA07E3-E3F5-4F06-A30D-75C1042B4889}"/>
                    </a:ext>
                  </a:extLst>
                </p:cNvPr>
                <p:cNvSpPr txBox="1"/>
                <p:nvPr/>
              </p:nvSpPr>
              <p:spPr>
                <a:xfrm>
                  <a:off x="3778547" y="2886140"/>
                  <a:ext cx="841248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400" dirty="0">
                      <a:solidFill>
                        <a:schemeClr val="bg1"/>
                      </a:solidFill>
                    </a:rPr>
                    <a:t>0</a:t>
                  </a:r>
                </a:p>
              </p:txBody>
            </p:sp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537B16F6-5E53-4BFC-8A65-935414DDA360}"/>
                    </a:ext>
                  </a:extLst>
                </p:cNvPr>
                <p:cNvSpPr txBox="1"/>
                <p:nvPr/>
              </p:nvSpPr>
              <p:spPr>
                <a:xfrm>
                  <a:off x="409259" y="3730750"/>
                  <a:ext cx="841248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400" dirty="0">
                      <a:solidFill>
                        <a:schemeClr val="bg1"/>
                      </a:solidFill>
                    </a:rPr>
                    <a:t>0</a:t>
                  </a:r>
                </a:p>
              </p:txBody>
            </p:sp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1E377D10-48A9-43EC-B10C-D66645FA7501}"/>
                    </a:ext>
                  </a:extLst>
                </p:cNvPr>
                <p:cNvSpPr txBox="1"/>
                <p:nvPr/>
              </p:nvSpPr>
              <p:spPr>
                <a:xfrm>
                  <a:off x="1252655" y="3730749"/>
                  <a:ext cx="841248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400" dirty="0">
                      <a:solidFill>
                        <a:schemeClr val="bg1"/>
                      </a:solidFill>
                    </a:rPr>
                    <a:t>0</a:t>
                  </a:r>
                </a:p>
              </p:txBody>
            </p:sp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1277B241-D001-4FC6-A748-BC5316232C10}"/>
                    </a:ext>
                  </a:extLst>
                </p:cNvPr>
                <p:cNvSpPr txBox="1"/>
                <p:nvPr/>
              </p:nvSpPr>
              <p:spPr>
                <a:xfrm>
                  <a:off x="2931539" y="3730748"/>
                  <a:ext cx="841248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400" dirty="0">
                      <a:solidFill>
                        <a:schemeClr val="bg1"/>
                      </a:solidFill>
                    </a:rPr>
                    <a:t>0</a:t>
                  </a:r>
                </a:p>
              </p:txBody>
            </p:sp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E4423250-EBFA-47CA-BB4C-CE972CC0B1AD}"/>
                    </a:ext>
                  </a:extLst>
                </p:cNvPr>
                <p:cNvSpPr txBox="1"/>
                <p:nvPr/>
              </p:nvSpPr>
              <p:spPr>
                <a:xfrm>
                  <a:off x="3784307" y="3730748"/>
                  <a:ext cx="841248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400" dirty="0">
                      <a:solidFill>
                        <a:schemeClr val="bg1"/>
                      </a:solidFill>
                    </a:rPr>
                    <a:t>0</a:t>
                  </a:r>
                </a:p>
              </p:txBody>
            </p:sp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2729523D-8541-499B-8D3E-1B1A06FD3AE9}"/>
                    </a:ext>
                  </a:extLst>
                </p:cNvPr>
                <p:cNvSpPr txBox="1"/>
                <p:nvPr/>
              </p:nvSpPr>
              <p:spPr>
                <a:xfrm>
                  <a:off x="415703" y="4575357"/>
                  <a:ext cx="841248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400" dirty="0">
                      <a:solidFill>
                        <a:schemeClr val="bg1"/>
                      </a:solidFill>
                    </a:rPr>
                    <a:t>0</a:t>
                  </a:r>
                </a:p>
              </p:txBody>
            </p:sp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8423AD5F-6733-40B8-81D3-598647C70BD5}"/>
                    </a:ext>
                  </a:extLst>
                </p:cNvPr>
                <p:cNvSpPr txBox="1"/>
                <p:nvPr/>
              </p:nvSpPr>
              <p:spPr>
                <a:xfrm>
                  <a:off x="1259099" y="4575356"/>
                  <a:ext cx="841248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400" dirty="0">
                      <a:solidFill>
                        <a:schemeClr val="bg1"/>
                      </a:solidFill>
                    </a:rPr>
                    <a:t>0</a:t>
                  </a:r>
                </a:p>
              </p:txBody>
            </p:sp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74A667D3-2810-4D70-801D-6B39275756B3}"/>
                    </a:ext>
                  </a:extLst>
                </p:cNvPr>
                <p:cNvSpPr txBox="1"/>
                <p:nvPr/>
              </p:nvSpPr>
              <p:spPr>
                <a:xfrm>
                  <a:off x="2931539" y="4575356"/>
                  <a:ext cx="841248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400" dirty="0">
                      <a:solidFill>
                        <a:schemeClr val="bg1"/>
                      </a:solidFill>
                    </a:rPr>
                    <a:t>0</a:t>
                  </a:r>
                </a:p>
              </p:txBody>
            </p:sp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1C81B194-4E19-4612-BE3D-2694FEC19F37}"/>
                    </a:ext>
                  </a:extLst>
                </p:cNvPr>
                <p:cNvSpPr txBox="1"/>
                <p:nvPr/>
              </p:nvSpPr>
              <p:spPr>
                <a:xfrm>
                  <a:off x="3784307" y="4580160"/>
                  <a:ext cx="841248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400" dirty="0">
                      <a:solidFill>
                        <a:schemeClr val="bg1"/>
                      </a:solidFill>
                    </a:rPr>
                    <a:t>0</a:t>
                  </a:r>
                </a:p>
              </p:txBody>
            </p:sp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FEAD5D59-FDAC-4C33-B916-9D1062A5EB80}"/>
                    </a:ext>
                  </a:extLst>
                </p:cNvPr>
                <p:cNvSpPr txBox="1"/>
                <p:nvPr/>
              </p:nvSpPr>
              <p:spPr>
                <a:xfrm>
                  <a:off x="415864" y="5419966"/>
                  <a:ext cx="841248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400" dirty="0">
                      <a:solidFill>
                        <a:schemeClr val="bg1"/>
                      </a:solidFill>
                    </a:rPr>
                    <a:t>0</a:t>
                  </a:r>
                </a:p>
              </p:txBody>
            </p:sp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981C3326-B46F-4225-A717-9FF8DEC2EE3C}"/>
                    </a:ext>
                  </a:extLst>
                </p:cNvPr>
                <p:cNvSpPr txBox="1"/>
                <p:nvPr/>
              </p:nvSpPr>
              <p:spPr>
                <a:xfrm>
                  <a:off x="1250507" y="5419964"/>
                  <a:ext cx="841248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400" dirty="0">
                      <a:solidFill>
                        <a:schemeClr val="bg1"/>
                      </a:solidFill>
                    </a:rPr>
                    <a:t>0</a:t>
                  </a:r>
                </a:p>
              </p:txBody>
            </p:sp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8131B5A5-7F03-40C0-952D-3A4A6D123551}"/>
                    </a:ext>
                  </a:extLst>
                </p:cNvPr>
                <p:cNvSpPr txBox="1"/>
                <p:nvPr/>
              </p:nvSpPr>
              <p:spPr>
                <a:xfrm>
                  <a:off x="2933003" y="5415167"/>
                  <a:ext cx="841248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400" dirty="0">
                      <a:solidFill>
                        <a:schemeClr val="bg1"/>
                      </a:solidFill>
                    </a:rPr>
                    <a:t>0</a:t>
                  </a:r>
                </a:p>
              </p:txBody>
            </p:sp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59A0DA63-C8C2-49D5-B5E8-C4D722642A45}"/>
                    </a:ext>
                  </a:extLst>
                </p:cNvPr>
                <p:cNvSpPr txBox="1"/>
                <p:nvPr/>
              </p:nvSpPr>
              <p:spPr>
                <a:xfrm>
                  <a:off x="3777863" y="5412739"/>
                  <a:ext cx="841248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400" dirty="0">
                      <a:solidFill>
                        <a:schemeClr val="bg1"/>
                      </a:solidFill>
                    </a:rPr>
                    <a:t>0</a:t>
                  </a:r>
                </a:p>
              </p:txBody>
            </p:sp>
            <p:grpSp>
              <p:nvGrpSpPr>
                <p:cNvPr id="4" name="Group 3">
                  <a:extLst>
                    <a:ext uri="{FF2B5EF4-FFF2-40B4-BE49-F238E27FC236}">
                      <a16:creationId xmlns:a16="http://schemas.microsoft.com/office/drawing/2014/main" id="{A3A3F12D-F0C7-4E9F-B119-5D763E1729E2}"/>
                    </a:ext>
                  </a:extLst>
                </p:cNvPr>
                <p:cNvGrpSpPr/>
                <p:nvPr/>
              </p:nvGrpSpPr>
              <p:grpSpPr>
                <a:xfrm>
                  <a:off x="609179" y="1663393"/>
                  <a:ext cx="2528820" cy="2533824"/>
                  <a:chOff x="5872295" y="2694672"/>
                  <a:chExt cx="2528820" cy="2533824"/>
                </a:xfrm>
              </p:grpSpPr>
              <p:sp>
                <p:nvSpPr>
                  <p:cNvPr id="42" name="Rectangle 41">
                    <a:extLst>
                      <a:ext uri="{FF2B5EF4-FFF2-40B4-BE49-F238E27FC236}">
                        <a16:creationId xmlns:a16="http://schemas.microsoft.com/office/drawing/2014/main" id="{417DE325-3CC7-4F08-A3DC-F18CD17E6866}"/>
                      </a:ext>
                    </a:extLst>
                  </p:cNvPr>
                  <p:cNvSpPr/>
                  <p:nvPr/>
                </p:nvSpPr>
                <p:spPr>
                  <a:xfrm>
                    <a:off x="5877371" y="2694672"/>
                    <a:ext cx="841248" cy="844608"/>
                  </a:xfrm>
                  <a:prstGeom prst="rect">
                    <a:avLst/>
                  </a:prstGeom>
                  <a:solidFill>
                    <a:schemeClr val="accent3">
                      <a:lumMod val="20000"/>
                      <a:lumOff val="80000"/>
                      <a:alpha val="32000"/>
                    </a:schemeClr>
                  </a:solidFill>
                  <a:ln w="19050" cap="flat" cmpd="sng" algn="ctr">
                    <a:solidFill>
                      <a:schemeClr val="tx1"/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 defTabSz="914400"/>
                    <a:endParaRPr lang="en-US" sz="1100" b="1" kern="0" dirty="0">
                      <a:solidFill>
                        <a:srgbClr val="FF0000"/>
                      </a:solidFill>
                      <a:latin typeface="Arial"/>
                    </a:endParaRPr>
                  </a:p>
                </p:txBody>
              </p:sp>
              <p:sp>
                <p:nvSpPr>
                  <p:cNvPr id="43" name="Rectangle 42">
                    <a:extLst>
                      <a:ext uri="{FF2B5EF4-FFF2-40B4-BE49-F238E27FC236}">
                        <a16:creationId xmlns:a16="http://schemas.microsoft.com/office/drawing/2014/main" id="{72382D75-7FF0-4918-9D3A-1B9CC3176A78}"/>
                      </a:ext>
                    </a:extLst>
                  </p:cNvPr>
                  <p:cNvSpPr/>
                  <p:nvPr/>
                </p:nvSpPr>
                <p:spPr>
                  <a:xfrm>
                    <a:off x="6718619" y="2694672"/>
                    <a:ext cx="841248" cy="844608"/>
                  </a:xfrm>
                  <a:prstGeom prst="rect">
                    <a:avLst/>
                  </a:prstGeom>
                  <a:solidFill>
                    <a:schemeClr val="accent3">
                      <a:lumMod val="20000"/>
                      <a:lumOff val="80000"/>
                      <a:alpha val="32000"/>
                    </a:schemeClr>
                  </a:solidFill>
                  <a:ln w="19050" cap="flat" cmpd="sng" algn="ctr">
                    <a:solidFill>
                      <a:schemeClr val="tx1"/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 defTabSz="914400"/>
                    <a:endParaRPr lang="en-US" sz="1100" b="1" kern="0" dirty="0">
                      <a:solidFill>
                        <a:srgbClr val="FF0000"/>
                      </a:solidFill>
                      <a:latin typeface="Arial"/>
                    </a:endParaRPr>
                  </a:p>
                </p:txBody>
              </p:sp>
              <p:sp>
                <p:nvSpPr>
                  <p:cNvPr id="44" name="Rectangle 43">
                    <a:extLst>
                      <a:ext uri="{FF2B5EF4-FFF2-40B4-BE49-F238E27FC236}">
                        <a16:creationId xmlns:a16="http://schemas.microsoft.com/office/drawing/2014/main" id="{86B93F0C-0A17-42A5-B9F4-563AECDA274D}"/>
                      </a:ext>
                    </a:extLst>
                  </p:cNvPr>
                  <p:cNvSpPr/>
                  <p:nvPr/>
                </p:nvSpPr>
                <p:spPr>
                  <a:xfrm>
                    <a:off x="7559867" y="2694672"/>
                    <a:ext cx="841248" cy="844608"/>
                  </a:xfrm>
                  <a:prstGeom prst="rect">
                    <a:avLst/>
                  </a:prstGeom>
                  <a:solidFill>
                    <a:schemeClr val="accent3">
                      <a:lumMod val="20000"/>
                      <a:lumOff val="80000"/>
                      <a:alpha val="32000"/>
                    </a:schemeClr>
                  </a:solidFill>
                  <a:ln w="19050" cap="flat" cmpd="sng" algn="ctr">
                    <a:solidFill>
                      <a:schemeClr val="tx1"/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 defTabSz="914400"/>
                    <a:endParaRPr lang="en-US" sz="1100" b="1" kern="0" dirty="0">
                      <a:solidFill>
                        <a:srgbClr val="FF0000"/>
                      </a:solidFill>
                      <a:latin typeface="Arial"/>
                    </a:endParaRPr>
                  </a:p>
                </p:txBody>
              </p:sp>
              <p:sp>
                <p:nvSpPr>
                  <p:cNvPr id="45" name="Rectangle 44">
                    <a:extLst>
                      <a:ext uri="{FF2B5EF4-FFF2-40B4-BE49-F238E27FC236}">
                        <a16:creationId xmlns:a16="http://schemas.microsoft.com/office/drawing/2014/main" id="{1BBB3E99-D2EE-4BC4-B3DC-D099AF221CBD}"/>
                      </a:ext>
                    </a:extLst>
                  </p:cNvPr>
                  <p:cNvSpPr/>
                  <p:nvPr/>
                </p:nvSpPr>
                <p:spPr>
                  <a:xfrm>
                    <a:off x="5878055" y="3539280"/>
                    <a:ext cx="841248" cy="844608"/>
                  </a:xfrm>
                  <a:prstGeom prst="rect">
                    <a:avLst/>
                  </a:prstGeom>
                  <a:solidFill>
                    <a:schemeClr val="accent3">
                      <a:lumMod val="20000"/>
                      <a:lumOff val="80000"/>
                      <a:alpha val="32000"/>
                    </a:schemeClr>
                  </a:solidFill>
                  <a:ln w="19050" cap="flat" cmpd="sng" algn="ctr">
                    <a:solidFill>
                      <a:schemeClr val="tx1"/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 defTabSz="914400"/>
                    <a:endParaRPr lang="en-US" sz="1100" b="1" kern="0" dirty="0">
                      <a:solidFill>
                        <a:srgbClr val="FF0000"/>
                      </a:solidFill>
                      <a:latin typeface="Arial"/>
                    </a:endParaRPr>
                  </a:p>
                </p:txBody>
              </p:sp>
              <p:sp>
                <p:nvSpPr>
                  <p:cNvPr id="46" name="Rectangle 45">
                    <a:extLst>
                      <a:ext uri="{FF2B5EF4-FFF2-40B4-BE49-F238E27FC236}">
                        <a16:creationId xmlns:a16="http://schemas.microsoft.com/office/drawing/2014/main" id="{0D42B1FC-C1B8-4E3F-A487-69904D813273}"/>
                      </a:ext>
                    </a:extLst>
                  </p:cNvPr>
                  <p:cNvSpPr/>
                  <p:nvPr/>
                </p:nvSpPr>
                <p:spPr>
                  <a:xfrm>
                    <a:off x="6717935" y="3539280"/>
                    <a:ext cx="841248" cy="844608"/>
                  </a:xfrm>
                  <a:prstGeom prst="rect">
                    <a:avLst/>
                  </a:prstGeom>
                  <a:solidFill>
                    <a:schemeClr val="accent3">
                      <a:lumMod val="20000"/>
                      <a:lumOff val="80000"/>
                      <a:alpha val="32000"/>
                    </a:schemeClr>
                  </a:solidFill>
                  <a:ln w="19050" cap="flat" cmpd="sng" algn="ctr">
                    <a:solidFill>
                      <a:schemeClr val="tx1"/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 defTabSz="914400"/>
                    <a:endParaRPr lang="en-US" sz="1100" b="1" kern="0" dirty="0">
                      <a:solidFill>
                        <a:srgbClr val="FF0000"/>
                      </a:solidFill>
                      <a:latin typeface="Arial"/>
                    </a:endParaRPr>
                  </a:p>
                </p:txBody>
              </p:sp>
              <p:sp>
                <p:nvSpPr>
                  <p:cNvPr id="47" name="Rectangle 46">
                    <a:extLst>
                      <a:ext uri="{FF2B5EF4-FFF2-40B4-BE49-F238E27FC236}">
                        <a16:creationId xmlns:a16="http://schemas.microsoft.com/office/drawing/2014/main" id="{67AC0594-6D07-46D0-A45B-5F60779D51F8}"/>
                      </a:ext>
                    </a:extLst>
                  </p:cNvPr>
                  <p:cNvSpPr/>
                  <p:nvPr/>
                </p:nvSpPr>
                <p:spPr>
                  <a:xfrm>
                    <a:off x="7559867" y="3539280"/>
                    <a:ext cx="841248" cy="844608"/>
                  </a:xfrm>
                  <a:prstGeom prst="rect">
                    <a:avLst/>
                  </a:prstGeom>
                  <a:solidFill>
                    <a:schemeClr val="accent3">
                      <a:lumMod val="20000"/>
                      <a:lumOff val="80000"/>
                      <a:alpha val="32000"/>
                    </a:schemeClr>
                  </a:solidFill>
                  <a:ln w="19050" cap="flat" cmpd="sng" algn="ctr">
                    <a:solidFill>
                      <a:schemeClr val="tx1"/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 defTabSz="914400"/>
                    <a:endParaRPr lang="en-US" sz="1100" b="1" kern="0" dirty="0">
                      <a:solidFill>
                        <a:srgbClr val="FF0000"/>
                      </a:solidFill>
                      <a:latin typeface="Arial"/>
                    </a:endParaRPr>
                  </a:p>
                </p:txBody>
              </p:sp>
              <p:sp>
                <p:nvSpPr>
                  <p:cNvPr id="48" name="Rectangle 47">
                    <a:extLst>
                      <a:ext uri="{FF2B5EF4-FFF2-40B4-BE49-F238E27FC236}">
                        <a16:creationId xmlns:a16="http://schemas.microsoft.com/office/drawing/2014/main" id="{202F8D0E-7E79-4C31-86F5-C531D87A6568}"/>
                      </a:ext>
                    </a:extLst>
                  </p:cNvPr>
                  <p:cNvSpPr/>
                  <p:nvPr/>
                </p:nvSpPr>
                <p:spPr>
                  <a:xfrm>
                    <a:off x="5878055" y="4383888"/>
                    <a:ext cx="841248" cy="844608"/>
                  </a:xfrm>
                  <a:prstGeom prst="rect">
                    <a:avLst/>
                  </a:prstGeom>
                  <a:solidFill>
                    <a:schemeClr val="accent3">
                      <a:lumMod val="20000"/>
                      <a:lumOff val="80000"/>
                      <a:alpha val="32000"/>
                    </a:schemeClr>
                  </a:solidFill>
                  <a:ln w="19050" cap="flat" cmpd="sng" algn="ctr">
                    <a:solidFill>
                      <a:schemeClr val="tx1"/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 defTabSz="914400"/>
                    <a:endParaRPr lang="en-US" sz="1100" b="1" kern="0" dirty="0">
                      <a:solidFill>
                        <a:srgbClr val="FF0000"/>
                      </a:solidFill>
                      <a:latin typeface="Arial"/>
                    </a:endParaRPr>
                  </a:p>
                </p:txBody>
              </p:sp>
              <p:sp>
                <p:nvSpPr>
                  <p:cNvPr id="49" name="Rectangle 48">
                    <a:extLst>
                      <a:ext uri="{FF2B5EF4-FFF2-40B4-BE49-F238E27FC236}">
                        <a16:creationId xmlns:a16="http://schemas.microsoft.com/office/drawing/2014/main" id="{E067AA27-65AF-49F0-BD44-6C1184795F57}"/>
                      </a:ext>
                    </a:extLst>
                  </p:cNvPr>
                  <p:cNvSpPr/>
                  <p:nvPr/>
                </p:nvSpPr>
                <p:spPr>
                  <a:xfrm>
                    <a:off x="6717935" y="4383888"/>
                    <a:ext cx="841248" cy="844608"/>
                  </a:xfrm>
                  <a:prstGeom prst="rect">
                    <a:avLst/>
                  </a:prstGeom>
                  <a:solidFill>
                    <a:schemeClr val="accent3">
                      <a:lumMod val="20000"/>
                      <a:lumOff val="80000"/>
                      <a:alpha val="32000"/>
                    </a:schemeClr>
                  </a:solidFill>
                  <a:ln w="19050" cap="flat" cmpd="sng" algn="ctr">
                    <a:solidFill>
                      <a:schemeClr val="tx1"/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 defTabSz="914400"/>
                    <a:endParaRPr lang="en-US" sz="1100" b="1" kern="0" dirty="0">
                      <a:solidFill>
                        <a:srgbClr val="FF0000"/>
                      </a:solidFill>
                      <a:latin typeface="Arial"/>
                    </a:endParaRPr>
                  </a:p>
                </p:txBody>
              </p:sp>
              <p:sp>
                <p:nvSpPr>
                  <p:cNvPr id="50" name="Rectangle 49">
                    <a:extLst>
                      <a:ext uri="{FF2B5EF4-FFF2-40B4-BE49-F238E27FC236}">
                        <a16:creationId xmlns:a16="http://schemas.microsoft.com/office/drawing/2014/main" id="{43425E4C-B43A-45B8-B0BB-2CA56DCEC15E}"/>
                      </a:ext>
                    </a:extLst>
                  </p:cNvPr>
                  <p:cNvSpPr/>
                  <p:nvPr/>
                </p:nvSpPr>
                <p:spPr>
                  <a:xfrm>
                    <a:off x="7559867" y="4383888"/>
                    <a:ext cx="841248" cy="844608"/>
                  </a:xfrm>
                  <a:prstGeom prst="rect">
                    <a:avLst/>
                  </a:prstGeom>
                  <a:solidFill>
                    <a:schemeClr val="accent3">
                      <a:lumMod val="20000"/>
                      <a:lumOff val="80000"/>
                      <a:alpha val="32000"/>
                    </a:schemeClr>
                  </a:solidFill>
                  <a:ln w="19050" cap="flat" cmpd="sng" algn="ctr">
                    <a:solidFill>
                      <a:schemeClr val="tx1"/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 defTabSz="914400"/>
                    <a:endParaRPr lang="en-US" sz="1100" b="1" kern="0" dirty="0">
                      <a:solidFill>
                        <a:srgbClr val="FF0000"/>
                      </a:solidFill>
                      <a:latin typeface="Arial"/>
                    </a:endParaRPr>
                  </a:p>
                </p:txBody>
              </p:sp>
              <p:sp>
                <p:nvSpPr>
                  <p:cNvPr id="78" name="TextBox 77">
                    <a:extLst>
                      <a:ext uri="{FF2B5EF4-FFF2-40B4-BE49-F238E27FC236}">
                        <a16:creationId xmlns:a16="http://schemas.microsoft.com/office/drawing/2014/main" id="{7D02B142-3C2D-4762-B1DA-D94FEBD729DE}"/>
                      </a:ext>
                    </a:extLst>
                  </p:cNvPr>
                  <p:cNvSpPr txBox="1"/>
                  <p:nvPr/>
                </p:nvSpPr>
                <p:spPr>
                  <a:xfrm>
                    <a:off x="6717935" y="2885916"/>
                    <a:ext cx="841248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2400" b="1" dirty="0">
                        <a:solidFill>
                          <a:srgbClr val="00B050"/>
                        </a:solidFill>
                      </a:rPr>
                      <a:t>1</a:t>
                    </a:r>
                  </a:p>
                </p:txBody>
              </p:sp>
              <p:sp>
                <p:nvSpPr>
                  <p:cNvPr id="79" name="TextBox 78">
                    <a:extLst>
                      <a:ext uri="{FF2B5EF4-FFF2-40B4-BE49-F238E27FC236}">
                        <a16:creationId xmlns:a16="http://schemas.microsoft.com/office/drawing/2014/main" id="{2C0D0680-AAD9-4D06-980B-33B2F9EDC29E}"/>
                      </a:ext>
                    </a:extLst>
                  </p:cNvPr>
                  <p:cNvSpPr txBox="1"/>
                  <p:nvPr/>
                </p:nvSpPr>
                <p:spPr>
                  <a:xfrm>
                    <a:off x="6717251" y="3730747"/>
                    <a:ext cx="841248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2400" dirty="0"/>
                      <a:t>1</a:t>
                    </a:r>
                  </a:p>
                </p:txBody>
              </p:sp>
              <p:sp>
                <p:nvSpPr>
                  <p:cNvPr id="80" name="TextBox 79">
                    <a:extLst>
                      <a:ext uri="{FF2B5EF4-FFF2-40B4-BE49-F238E27FC236}">
                        <a16:creationId xmlns:a16="http://schemas.microsoft.com/office/drawing/2014/main" id="{FDE75430-7C0B-4163-B816-05B24B22B3AD}"/>
                      </a:ext>
                    </a:extLst>
                  </p:cNvPr>
                  <p:cNvSpPr txBox="1"/>
                  <p:nvPr/>
                </p:nvSpPr>
                <p:spPr>
                  <a:xfrm>
                    <a:off x="6717251" y="4575355"/>
                    <a:ext cx="841248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2400" dirty="0"/>
                      <a:t>1</a:t>
                    </a:r>
                  </a:p>
                </p:txBody>
              </p:sp>
              <p:sp>
                <p:nvSpPr>
                  <p:cNvPr id="81" name="TextBox 80">
                    <a:extLst>
                      <a:ext uri="{FF2B5EF4-FFF2-40B4-BE49-F238E27FC236}">
                        <a16:creationId xmlns:a16="http://schemas.microsoft.com/office/drawing/2014/main" id="{ECEADEC2-93E7-4A7B-A43B-BBDE0D0BE1B8}"/>
                      </a:ext>
                    </a:extLst>
                  </p:cNvPr>
                  <p:cNvSpPr txBox="1"/>
                  <p:nvPr/>
                </p:nvSpPr>
                <p:spPr>
                  <a:xfrm>
                    <a:off x="5876003" y="2885915"/>
                    <a:ext cx="841248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2400" dirty="0"/>
                      <a:t>0</a:t>
                    </a:r>
                  </a:p>
                </p:txBody>
              </p:sp>
              <p:sp>
                <p:nvSpPr>
                  <p:cNvPr id="83" name="TextBox 82">
                    <a:extLst>
                      <a:ext uri="{FF2B5EF4-FFF2-40B4-BE49-F238E27FC236}">
                        <a16:creationId xmlns:a16="http://schemas.microsoft.com/office/drawing/2014/main" id="{186371A2-8124-4F29-9FC5-5E3296FA1B13}"/>
                      </a:ext>
                    </a:extLst>
                  </p:cNvPr>
                  <p:cNvSpPr txBox="1"/>
                  <p:nvPr/>
                </p:nvSpPr>
                <p:spPr>
                  <a:xfrm>
                    <a:off x="7559867" y="2883363"/>
                    <a:ext cx="841248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2400" dirty="0"/>
                      <a:t>0</a:t>
                    </a:r>
                  </a:p>
                </p:txBody>
              </p:sp>
              <p:sp>
                <p:nvSpPr>
                  <p:cNvPr id="84" name="TextBox 83">
                    <a:extLst>
                      <a:ext uri="{FF2B5EF4-FFF2-40B4-BE49-F238E27FC236}">
                        <a16:creationId xmlns:a16="http://schemas.microsoft.com/office/drawing/2014/main" id="{8580FA45-001A-4693-9BE4-C1289B3AEF68}"/>
                      </a:ext>
                    </a:extLst>
                  </p:cNvPr>
                  <p:cNvSpPr txBox="1"/>
                  <p:nvPr/>
                </p:nvSpPr>
                <p:spPr>
                  <a:xfrm>
                    <a:off x="5872295" y="3725234"/>
                    <a:ext cx="841248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2400" dirty="0"/>
                      <a:t>0</a:t>
                    </a:r>
                  </a:p>
                </p:txBody>
              </p:sp>
              <p:sp>
                <p:nvSpPr>
                  <p:cNvPr id="85" name="TextBox 84">
                    <a:extLst>
                      <a:ext uri="{FF2B5EF4-FFF2-40B4-BE49-F238E27FC236}">
                        <a16:creationId xmlns:a16="http://schemas.microsoft.com/office/drawing/2014/main" id="{C08E82C2-57BB-478F-B296-F55A3D3A36F1}"/>
                      </a:ext>
                    </a:extLst>
                  </p:cNvPr>
                  <p:cNvSpPr txBox="1"/>
                  <p:nvPr/>
                </p:nvSpPr>
                <p:spPr>
                  <a:xfrm>
                    <a:off x="7559867" y="3718930"/>
                    <a:ext cx="841248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2400" dirty="0"/>
                      <a:t>0</a:t>
                    </a:r>
                  </a:p>
                </p:txBody>
              </p:sp>
              <p:sp>
                <p:nvSpPr>
                  <p:cNvPr id="86" name="TextBox 85">
                    <a:extLst>
                      <a:ext uri="{FF2B5EF4-FFF2-40B4-BE49-F238E27FC236}">
                        <a16:creationId xmlns:a16="http://schemas.microsoft.com/office/drawing/2014/main" id="{73EFAF73-571F-475E-8C74-6BFAECD9E659}"/>
                      </a:ext>
                    </a:extLst>
                  </p:cNvPr>
                  <p:cNvSpPr txBox="1"/>
                  <p:nvPr/>
                </p:nvSpPr>
                <p:spPr>
                  <a:xfrm>
                    <a:off x="5872295" y="4569842"/>
                    <a:ext cx="841248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2400" dirty="0"/>
                      <a:t>0</a:t>
                    </a:r>
                  </a:p>
                </p:txBody>
              </p:sp>
              <p:sp>
                <p:nvSpPr>
                  <p:cNvPr id="87" name="TextBox 86">
                    <a:extLst>
                      <a:ext uri="{FF2B5EF4-FFF2-40B4-BE49-F238E27FC236}">
                        <a16:creationId xmlns:a16="http://schemas.microsoft.com/office/drawing/2014/main" id="{D5BEEA8F-C3D3-450D-A6B3-746B053C38EE}"/>
                      </a:ext>
                    </a:extLst>
                  </p:cNvPr>
                  <p:cNvSpPr txBox="1"/>
                  <p:nvPr/>
                </p:nvSpPr>
                <p:spPr>
                  <a:xfrm>
                    <a:off x="7559183" y="4569841"/>
                    <a:ext cx="841248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2400" dirty="0"/>
                      <a:t>0</a:t>
                    </a:r>
                  </a:p>
                </p:txBody>
              </p:sp>
            </p:grpSp>
            <p:cxnSp>
              <p:nvCxnSpPr>
                <p:cNvPr id="6" name="Straight Connector 5">
                  <a:extLst>
                    <a:ext uri="{FF2B5EF4-FFF2-40B4-BE49-F238E27FC236}">
                      <a16:creationId xmlns:a16="http://schemas.microsoft.com/office/drawing/2014/main" id="{AFFFF0AA-38A8-47B9-88E2-BC6D5EB486B6}"/>
                    </a:ext>
                  </a:extLst>
                </p:cNvPr>
                <p:cNvCxnSpPr/>
                <p:nvPr/>
              </p:nvCxnSpPr>
              <p:spPr>
                <a:xfrm flipH="1">
                  <a:off x="415703" y="1663393"/>
                  <a:ext cx="193476" cy="18667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" name="Straight Connector 8">
                  <a:extLst>
                    <a:ext uri="{FF2B5EF4-FFF2-40B4-BE49-F238E27FC236}">
                      <a16:creationId xmlns:a16="http://schemas.microsoft.com/office/drawing/2014/main" id="{D539EDEC-3B83-4E10-9D14-CD23A1C07EF0}"/>
                    </a:ext>
                  </a:extLst>
                </p:cNvPr>
                <p:cNvCxnSpPr/>
                <p:nvPr/>
              </p:nvCxnSpPr>
              <p:spPr>
                <a:xfrm flipH="1">
                  <a:off x="415703" y="4192413"/>
                  <a:ext cx="193476" cy="191475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" name="Straight Connector 10">
                  <a:extLst>
                    <a:ext uri="{FF2B5EF4-FFF2-40B4-BE49-F238E27FC236}">
                      <a16:creationId xmlns:a16="http://schemas.microsoft.com/office/drawing/2014/main" id="{96491463-5453-446D-BB38-2B262531D499}"/>
                    </a:ext>
                  </a:extLst>
                </p:cNvPr>
                <p:cNvCxnSpPr/>
                <p:nvPr/>
              </p:nvCxnSpPr>
              <p:spPr>
                <a:xfrm flipH="1">
                  <a:off x="2940911" y="4192413"/>
                  <a:ext cx="196404" cy="191475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Straight Connector 12">
                  <a:extLst>
                    <a:ext uri="{FF2B5EF4-FFF2-40B4-BE49-F238E27FC236}">
                      <a16:creationId xmlns:a16="http://schemas.microsoft.com/office/drawing/2014/main" id="{EAF84A73-2FC2-483C-BEBB-948A412C4D31}"/>
                    </a:ext>
                  </a:extLst>
                </p:cNvPr>
                <p:cNvCxnSpPr/>
                <p:nvPr/>
              </p:nvCxnSpPr>
              <p:spPr>
                <a:xfrm flipH="1">
                  <a:off x="2940911" y="1663393"/>
                  <a:ext cx="196404" cy="18667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3D957C90-2A00-4CCC-9358-D125167F8A34}"/>
                  </a:ext>
                </a:extLst>
              </p:cNvPr>
              <p:cNvGrpSpPr/>
              <p:nvPr/>
            </p:nvGrpSpPr>
            <p:grpSpPr>
              <a:xfrm>
                <a:off x="5877371" y="2694672"/>
                <a:ext cx="2523744" cy="2533824"/>
                <a:chOff x="5877371" y="2694672"/>
                <a:chExt cx="2523744" cy="2533824"/>
              </a:xfrm>
            </p:grpSpPr>
            <p:sp>
              <p:nvSpPr>
                <p:cNvPr id="103" name="Rectangle 102">
                  <a:extLst>
                    <a:ext uri="{FF2B5EF4-FFF2-40B4-BE49-F238E27FC236}">
                      <a16:creationId xmlns:a16="http://schemas.microsoft.com/office/drawing/2014/main" id="{794D9C86-793D-4457-AB90-34CDC6925D1B}"/>
                    </a:ext>
                  </a:extLst>
                </p:cNvPr>
                <p:cNvSpPr/>
                <p:nvPr/>
              </p:nvSpPr>
              <p:spPr>
                <a:xfrm>
                  <a:off x="5877371" y="2694672"/>
                  <a:ext cx="841248" cy="844608"/>
                </a:xfrm>
                <a:prstGeom prst="rect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14400"/>
                  <a:endParaRPr lang="en-US" sz="1100" b="1" kern="0" dirty="0">
                    <a:solidFill>
                      <a:srgbClr val="FF0000"/>
                    </a:solidFill>
                    <a:latin typeface="Arial"/>
                  </a:endParaRPr>
                </a:p>
              </p:txBody>
            </p:sp>
            <p:sp>
              <p:nvSpPr>
                <p:cNvPr id="104" name="Rectangle 103">
                  <a:extLst>
                    <a:ext uri="{FF2B5EF4-FFF2-40B4-BE49-F238E27FC236}">
                      <a16:creationId xmlns:a16="http://schemas.microsoft.com/office/drawing/2014/main" id="{8E5E52ED-ABF4-414B-8671-652E1181AB9B}"/>
                    </a:ext>
                  </a:extLst>
                </p:cNvPr>
                <p:cNvSpPr/>
                <p:nvPr/>
              </p:nvSpPr>
              <p:spPr>
                <a:xfrm>
                  <a:off x="6718619" y="2694672"/>
                  <a:ext cx="841248" cy="844608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14400"/>
                  <a:endParaRPr lang="en-US" sz="1100" b="1" kern="0" dirty="0">
                    <a:solidFill>
                      <a:srgbClr val="FF0000"/>
                    </a:solidFill>
                    <a:latin typeface="Arial"/>
                  </a:endParaRPr>
                </a:p>
              </p:txBody>
            </p:sp>
            <p:sp>
              <p:nvSpPr>
                <p:cNvPr id="105" name="Rectangle 104">
                  <a:extLst>
                    <a:ext uri="{FF2B5EF4-FFF2-40B4-BE49-F238E27FC236}">
                      <a16:creationId xmlns:a16="http://schemas.microsoft.com/office/drawing/2014/main" id="{E441CBDD-F3A8-4F8E-91D1-3EDD07C78EC5}"/>
                    </a:ext>
                  </a:extLst>
                </p:cNvPr>
                <p:cNvSpPr/>
                <p:nvPr/>
              </p:nvSpPr>
              <p:spPr>
                <a:xfrm>
                  <a:off x="7559867" y="2694672"/>
                  <a:ext cx="841248" cy="844608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14400"/>
                  <a:endParaRPr lang="en-US" sz="1100" b="1" kern="0" dirty="0">
                    <a:solidFill>
                      <a:srgbClr val="FF0000"/>
                    </a:solidFill>
                    <a:latin typeface="Arial"/>
                  </a:endParaRPr>
                </a:p>
              </p:txBody>
            </p:sp>
            <p:sp>
              <p:nvSpPr>
                <p:cNvPr id="106" name="Rectangle 105">
                  <a:extLst>
                    <a:ext uri="{FF2B5EF4-FFF2-40B4-BE49-F238E27FC236}">
                      <a16:creationId xmlns:a16="http://schemas.microsoft.com/office/drawing/2014/main" id="{20F55C36-B867-4615-9B0C-5EFFC2728B51}"/>
                    </a:ext>
                  </a:extLst>
                </p:cNvPr>
                <p:cNvSpPr/>
                <p:nvPr/>
              </p:nvSpPr>
              <p:spPr>
                <a:xfrm>
                  <a:off x="5878055" y="3539280"/>
                  <a:ext cx="841248" cy="844608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14400"/>
                  <a:endParaRPr lang="en-US" sz="1100" b="1" kern="0" dirty="0">
                    <a:solidFill>
                      <a:srgbClr val="FF0000"/>
                    </a:solidFill>
                    <a:latin typeface="Arial"/>
                  </a:endParaRPr>
                </a:p>
              </p:txBody>
            </p:sp>
            <p:sp>
              <p:nvSpPr>
                <p:cNvPr id="107" name="Rectangle 106">
                  <a:extLst>
                    <a:ext uri="{FF2B5EF4-FFF2-40B4-BE49-F238E27FC236}">
                      <a16:creationId xmlns:a16="http://schemas.microsoft.com/office/drawing/2014/main" id="{753D3183-5178-446E-9488-B937D0F82786}"/>
                    </a:ext>
                  </a:extLst>
                </p:cNvPr>
                <p:cNvSpPr/>
                <p:nvPr/>
              </p:nvSpPr>
              <p:spPr>
                <a:xfrm>
                  <a:off x="6717935" y="3539280"/>
                  <a:ext cx="841248" cy="844608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14400"/>
                  <a:endParaRPr lang="en-US" sz="1100" b="1" kern="0" dirty="0">
                    <a:solidFill>
                      <a:srgbClr val="FF0000"/>
                    </a:solidFill>
                    <a:latin typeface="Arial"/>
                  </a:endParaRPr>
                </a:p>
              </p:txBody>
            </p:sp>
            <p:sp>
              <p:nvSpPr>
                <p:cNvPr id="108" name="Rectangle 107">
                  <a:extLst>
                    <a:ext uri="{FF2B5EF4-FFF2-40B4-BE49-F238E27FC236}">
                      <a16:creationId xmlns:a16="http://schemas.microsoft.com/office/drawing/2014/main" id="{C66A3C2C-2E2D-4993-A054-4EAD5A29804A}"/>
                    </a:ext>
                  </a:extLst>
                </p:cNvPr>
                <p:cNvSpPr/>
                <p:nvPr/>
              </p:nvSpPr>
              <p:spPr>
                <a:xfrm>
                  <a:off x="7559867" y="3539280"/>
                  <a:ext cx="841248" cy="844608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14400"/>
                  <a:endParaRPr lang="en-US" sz="1100" b="1" kern="0" dirty="0">
                    <a:solidFill>
                      <a:srgbClr val="FF0000"/>
                    </a:solidFill>
                    <a:latin typeface="Arial"/>
                  </a:endParaRPr>
                </a:p>
              </p:txBody>
            </p:sp>
            <p:sp>
              <p:nvSpPr>
                <p:cNvPr id="109" name="Rectangle 108">
                  <a:extLst>
                    <a:ext uri="{FF2B5EF4-FFF2-40B4-BE49-F238E27FC236}">
                      <a16:creationId xmlns:a16="http://schemas.microsoft.com/office/drawing/2014/main" id="{8D4214C7-143E-410E-AE2A-255596D1FD62}"/>
                    </a:ext>
                  </a:extLst>
                </p:cNvPr>
                <p:cNvSpPr/>
                <p:nvPr/>
              </p:nvSpPr>
              <p:spPr>
                <a:xfrm>
                  <a:off x="5878055" y="4383888"/>
                  <a:ext cx="841248" cy="844608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14400"/>
                  <a:endParaRPr lang="en-US" sz="1100" b="1" kern="0" dirty="0">
                    <a:solidFill>
                      <a:srgbClr val="FF0000"/>
                    </a:solidFill>
                    <a:latin typeface="Arial"/>
                  </a:endParaRPr>
                </a:p>
              </p:txBody>
            </p:sp>
            <p:sp>
              <p:nvSpPr>
                <p:cNvPr id="110" name="Rectangle 109">
                  <a:extLst>
                    <a:ext uri="{FF2B5EF4-FFF2-40B4-BE49-F238E27FC236}">
                      <a16:creationId xmlns:a16="http://schemas.microsoft.com/office/drawing/2014/main" id="{AA07B1BB-5A0E-4D4D-862F-7818E3D4F020}"/>
                    </a:ext>
                  </a:extLst>
                </p:cNvPr>
                <p:cNvSpPr/>
                <p:nvPr/>
              </p:nvSpPr>
              <p:spPr>
                <a:xfrm>
                  <a:off x="6717935" y="4383888"/>
                  <a:ext cx="841248" cy="844608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14400"/>
                  <a:endParaRPr lang="en-US" sz="1100" b="1" kern="0" dirty="0">
                    <a:solidFill>
                      <a:srgbClr val="FF0000"/>
                    </a:solidFill>
                    <a:latin typeface="Arial"/>
                  </a:endParaRPr>
                </a:p>
              </p:txBody>
            </p:sp>
            <p:sp>
              <p:nvSpPr>
                <p:cNvPr id="111" name="Rectangle 110">
                  <a:extLst>
                    <a:ext uri="{FF2B5EF4-FFF2-40B4-BE49-F238E27FC236}">
                      <a16:creationId xmlns:a16="http://schemas.microsoft.com/office/drawing/2014/main" id="{E3D88C1F-AE37-4B02-B7F5-370E09D89005}"/>
                    </a:ext>
                  </a:extLst>
                </p:cNvPr>
                <p:cNvSpPr/>
                <p:nvPr/>
              </p:nvSpPr>
              <p:spPr>
                <a:xfrm>
                  <a:off x="7559867" y="4383888"/>
                  <a:ext cx="841248" cy="844608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14400"/>
                  <a:endParaRPr lang="en-US" sz="1100" b="1" kern="0" dirty="0">
                    <a:solidFill>
                      <a:srgbClr val="FF0000"/>
                    </a:solidFill>
                    <a:latin typeface="Arial"/>
                  </a:endParaRPr>
                </a:p>
              </p:txBody>
            </p:sp>
          </p:grpSp>
          <p:sp>
            <p:nvSpPr>
              <p:cNvPr id="121" name="Text Box 307">
                <a:extLst>
                  <a:ext uri="{FF2B5EF4-FFF2-40B4-BE49-F238E27FC236}">
                    <a16:creationId xmlns:a16="http://schemas.microsoft.com/office/drawing/2014/main" id="{368198D1-F23F-40CE-813B-DF03FFD3BF3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073156" y="1797901"/>
                <a:ext cx="2130805" cy="6463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b="1" kern="0" dirty="0">
                    <a:solidFill>
                      <a:srgbClr val="000000"/>
                    </a:solidFill>
                    <a:latin typeface="Calibri"/>
                    <a:cs typeface="Calibri"/>
                  </a:rPr>
                  <a:t>Convolutional Layer with Neuron Firing</a:t>
                </a:r>
                <a:endParaRPr kumimoji="0" lang="en-US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cs typeface="Calibri"/>
                </a:endParaRPr>
              </a:p>
            </p:txBody>
          </p:sp>
        </p:grpSp>
        <p:sp>
          <p:nvSpPr>
            <p:cNvPr id="122" name="Line 167">
              <a:extLst>
                <a:ext uri="{FF2B5EF4-FFF2-40B4-BE49-F238E27FC236}">
                  <a16:creationId xmlns:a16="http://schemas.microsoft.com/office/drawing/2014/main" id="{FA0D3ED3-7A23-4C25-869A-176EA756E237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 flipH="1">
              <a:off x="1272325" y="1477758"/>
              <a:ext cx="496040" cy="318756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3" name="Rounded Rectangle 149">
              <a:extLst>
                <a:ext uri="{FF2B5EF4-FFF2-40B4-BE49-F238E27FC236}">
                  <a16:creationId xmlns:a16="http://schemas.microsoft.com/office/drawing/2014/main" id="{29110FF0-2A50-4B0E-A714-55712028C0AE}"/>
                </a:ext>
              </a:extLst>
            </p:cNvPr>
            <p:cNvSpPr/>
            <p:nvPr/>
          </p:nvSpPr>
          <p:spPr>
            <a:xfrm>
              <a:off x="512441" y="1094327"/>
              <a:ext cx="1134442" cy="274637"/>
            </a:xfrm>
            <a:prstGeom prst="roundRect">
              <a:avLst/>
            </a:prstGeom>
            <a:gradFill flip="none" rotWithShape="0">
              <a:gsLst>
                <a:gs pos="0">
                  <a:srgbClr val="FFFFFF">
                    <a:lumMod val="92000"/>
                  </a:srgbClr>
                </a:gs>
                <a:gs pos="100000">
                  <a:srgbClr val="FFFFFF"/>
                </a:gs>
              </a:gsLst>
              <a:lin ang="2700000" scaled="1"/>
              <a:tileRect/>
            </a:gradFill>
            <a:ln w="25400" cap="flat" cmpd="sng" algn="ctr">
              <a:noFill/>
              <a:prstDash val="solid"/>
            </a:ln>
            <a:effectLst>
              <a:outerShdw blurRad="38100" dist="25400" dir="2700000" sx="99000" sy="99000" algn="tl" rotWithShape="0">
                <a:prstClr val="black">
                  <a:alpha val="75000"/>
                </a:prstClr>
              </a:outerShdw>
            </a:effectLst>
          </p:spPr>
          <p:txBody>
            <a:bodyPr anchor="ctr"/>
            <a:lstStyle/>
            <a:p>
              <a:pPr lvl="0" algn="ctr" defTabSz="914400">
                <a:defRPr/>
              </a:pPr>
              <a:r>
                <a:rPr lang="en-US" sz="1300" b="1" kern="0" dirty="0">
                  <a:solidFill>
                    <a:srgbClr val="000000"/>
                  </a:solidFill>
                  <a:latin typeface="Calibri"/>
                  <a:cs typeface="Calibri"/>
                </a:rPr>
                <a:t>Match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707296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830DB5-8BBD-403D-BA56-3872C94CF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 Filter Example (Slide 3 of 4)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BDCF0EB-3912-43C8-AF3B-5360D2E12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t>22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169B9D5-DEEE-4C36-9D73-D0B68A64849E}"/>
              </a:ext>
            </a:extLst>
          </p:cNvPr>
          <p:cNvGrpSpPr/>
          <p:nvPr/>
        </p:nvGrpSpPr>
        <p:grpSpPr>
          <a:xfrm>
            <a:off x="409259" y="1653074"/>
            <a:ext cx="7991856" cy="4420030"/>
            <a:chOff x="409259" y="1653074"/>
            <a:chExt cx="7991856" cy="4420030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A97714F-8BDA-4D9C-981D-EECC5D6385C5}"/>
                </a:ext>
              </a:extLst>
            </p:cNvPr>
            <p:cNvSpPr/>
            <p:nvPr/>
          </p:nvSpPr>
          <p:spPr>
            <a:xfrm>
              <a:off x="413555" y="1850064"/>
              <a:ext cx="841248" cy="844608"/>
            </a:xfrm>
            <a:prstGeom prst="rect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4400"/>
              <a:endParaRPr lang="en-US" sz="1100" b="1" kern="0" dirty="0">
                <a:solidFill>
                  <a:srgbClr val="FF0000"/>
                </a:solidFill>
                <a:latin typeface="Arial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DDE20F2-6117-45A3-9A96-4C13199616C7}"/>
                </a:ext>
              </a:extLst>
            </p:cNvPr>
            <p:cNvSpPr/>
            <p:nvPr/>
          </p:nvSpPr>
          <p:spPr>
            <a:xfrm>
              <a:off x="1254803" y="1850064"/>
              <a:ext cx="841248" cy="844608"/>
            </a:xfrm>
            <a:prstGeom prst="rect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4400"/>
              <a:endParaRPr lang="en-US" sz="1100" b="1" kern="0" dirty="0">
                <a:solidFill>
                  <a:srgbClr val="FF0000"/>
                </a:solidFill>
                <a:latin typeface="Arial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E3FF15E-C4FD-4975-9110-F34CD8C2D59D}"/>
                </a:ext>
              </a:extLst>
            </p:cNvPr>
            <p:cNvSpPr/>
            <p:nvPr/>
          </p:nvSpPr>
          <p:spPr>
            <a:xfrm>
              <a:off x="2096051" y="1850064"/>
              <a:ext cx="841248" cy="844608"/>
            </a:xfrm>
            <a:prstGeom prst="rect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4400"/>
              <a:endParaRPr lang="en-US" sz="1100" b="1" kern="0" dirty="0">
                <a:solidFill>
                  <a:srgbClr val="FF0000"/>
                </a:solidFill>
                <a:latin typeface="Arial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02C7F3F5-FD5B-4B58-951F-F9FC8C64E771}"/>
                </a:ext>
              </a:extLst>
            </p:cNvPr>
            <p:cNvSpPr/>
            <p:nvPr/>
          </p:nvSpPr>
          <p:spPr>
            <a:xfrm>
              <a:off x="2937299" y="1850064"/>
              <a:ext cx="841248" cy="844608"/>
            </a:xfrm>
            <a:prstGeom prst="rect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4400"/>
              <a:endParaRPr lang="en-US" sz="1100" b="1" kern="0" dirty="0">
                <a:solidFill>
                  <a:srgbClr val="FF0000"/>
                </a:solidFill>
                <a:latin typeface="Arial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6F826DB-362E-4BCA-BBAF-5D70119E08C7}"/>
                </a:ext>
              </a:extLst>
            </p:cNvPr>
            <p:cNvSpPr/>
            <p:nvPr/>
          </p:nvSpPr>
          <p:spPr>
            <a:xfrm>
              <a:off x="3778547" y="1850064"/>
              <a:ext cx="841248" cy="844608"/>
            </a:xfrm>
            <a:prstGeom prst="rect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4400"/>
              <a:endParaRPr lang="en-US" sz="1100" b="1" kern="0" dirty="0">
                <a:solidFill>
                  <a:srgbClr val="FF0000"/>
                </a:solidFill>
                <a:latin typeface="Arial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3E5538C-6D6C-41B2-B18D-C744CFE0CC64}"/>
                </a:ext>
              </a:extLst>
            </p:cNvPr>
            <p:cNvSpPr/>
            <p:nvPr/>
          </p:nvSpPr>
          <p:spPr>
            <a:xfrm>
              <a:off x="413555" y="2694672"/>
              <a:ext cx="841248" cy="844608"/>
            </a:xfrm>
            <a:prstGeom prst="rect">
              <a:avLst/>
            </a:prstGeom>
            <a:solidFill>
              <a:srgbClr val="01A1DD"/>
            </a:solidFill>
            <a:ln w="1905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4400"/>
              <a:endParaRPr lang="en-US" sz="1100" b="1" kern="0" dirty="0">
                <a:solidFill>
                  <a:srgbClr val="FF0000"/>
                </a:solidFill>
                <a:latin typeface="Arial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7BFCFA0-08FA-48A6-B84E-92F0D96ABADB}"/>
                </a:ext>
              </a:extLst>
            </p:cNvPr>
            <p:cNvSpPr/>
            <p:nvPr/>
          </p:nvSpPr>
          <p:spPr>
            <a:xfrm>
              <a:off x="1254803" y="2694672"/>
              <a:ext cx="841248" cy="844608"/>
            </a:xfrm>
            <a:prstGeom prst="rect">
              <a:avLst/>
            </a:prstGeom>
            <a:solidFill>
              <a:srgbClr val="01A1DD"/>
            </a:solidFill>
            <a:ln w="1905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4400"/>
              <a:endParaRPr lang="en-US" sz="1100" b="1" kern="0" dirty="0">
                <a:solidFill>
                  <a:srgbClr val="FF0000"/>
                </a:solidFill>
                <a:latin typeface="Arial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B05A0EF1-3179-4DD0-976B-1028EDB35AB9}"/>
                </a:ext>
              </a:extLst>
            </p:cNvPr>
            <p:cNvSpPr/>
            <p:nvPr/>
          </p:nvSpPr>
          <p:spPr>
            <a:xfrm>
              <a:off x="2096051" y="2694672"/>
              <a:ext cx="841248" cy="844608"/>
            </a:xfrm>
            <a:prstGeom prst="rect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4400"/>
              <a:endParaRPr lang="en-US" sz="1100" b="1" kern="0" dirty="0">
                <a:solidFill>
                  <a:srgbClr val="FF0000"/>
                </a:solidFill>
                <a:latin typeface="Arial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21EA2510-5F1F-4E6F-9DD3-F57CA8848CE8}"/>
                </a:ext>
              </a:extLst>
            </p:cNvPr>
            <p:cNvSpPr/>
            <p:nvPr/>
          </p:nvSpPr>
          <p:spPr>
            <a:xfrm>
              <a:off x="2937299" y="2694672"/>
              <a:ext cx="841248" cy="844608"/>
            </a:xfrm>
            <a:prstGeom prst="rect">
              <a:avLst/>
            </a:prstGeom>
            <a:solidFill>
              <a:srgbClr val="01A1DD"/>
            </a:solidFill>
            <a:ln w="1905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4400"/>
              <a:endParaRPr lang="en-US" sz="1100" b="1" kern="0" dirty="0">
                <a:solidFill>
                  <a:srgbClr val="FF0000"/>
                </a:solidFill>
                <a:latin typeface="Arial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F434DB52-5653-4FCB-9904-457A23277DB1}"/>
                </a:ext>
              </a:extLst>
            </p:cNvPr>
            <p:cNvSpPr/>
            <p:nvPr/>
          </p:nvSpPr>
          <p:spPr>
            <a:xfrm>
              <a:off x="3778547" y="2694672"/>
              <a:ext cx="841248" cy="844608"/>
            </a:xfrm>
            <a:prstGeom prst="rect">
              <a:avLst/>
            </a:prstGeom>
            <a:solidFill>
              <a:srgbClr val="01A1DD"/>
            </a:solidFill>
            <a:ln w="1905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4400"/>
              <a:endParaRPr lang="en-US" sz="1100" b="1" kern="0" dirty="0">
                <a:solidFill>
                  <a:srgbClr val="FF0000"/>
                </a:solidFill>
                <a:latin typeface="Arial"/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274F056-0BD9-4E29-ACFF-55A7E810375F}"/>
                </a:ext>
              </a:extLst>
            </p:cNvPr>
            <p:cNvSpPr/>
            <p:nvPr/>
          </p:nvSpPr>
          <p:spPr>
            <a:xfrm>
              <a:off x="413555" y="3539280"/>
              <a:ext cx="841248" cy="844608"/>
            </a:xfrm>
            <a:prstGeom prst="rect">
              <a:avLst/>
            </a:prstGeom>
            <a:solidFill>
              <a:srgbClr val="01A1DD"/>
            </a:solidFill>
            <a:ln w="1905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4400"/>
              <a:endParaRPr lang="en-US" sz="1100" b="1" kern="0" dirty="0">
                <a:solidFill>
                  <a:srgbClr val="FF0000"/>
                </a:solidFill>
                <a:latin typeface="Arial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50CBC2B-6423-40F7-BF2D-51AE6A6E7EFB}"/>
                </a:ext>
              </a:extLst>
            </p:cNvPr>
            <p:cNvSpPr/>
            <p:nvPr/>
          </p:nvSpPr>
          <p:spPr>
            <a:xfrm>
              <a:off x="1254803" y="3539280"/>
              <a:ext cx="841248" cy="844608"/>
            </a:xfrm>
            <a:prstGeom prst="rect">
              <a:avLst/>
            </a:prstGeom>
            <a:solidFill>
              <a:srgbClr val="01A1DD"/>
            </a:solidFill>
            <a:ln w="1905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4400"/>
              <a:endParaRPr lang="en-US" sz="1100" b="1" kern="0" dirty="0">
                <a:solidFill>
                  <a:srgbClr val="FF0000"/>
                </a:solidFill>
                <a:latin typeface="Arial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26EFC409-3177-421C-B742-40770816177E}"/>
                </a:ext>
              </a:extLst>
            </p:cNvPr>
            <p:cNvSpPr/>
            <p:nvPr/>
          </p:nvSpPr>
          <p:spPr>
            <a:xfrm>
              <a:off x="2096051" y="3539280"/>
              <a:ext cx="841248" cy="844608"/>
            </a:xfrm>
            <a:prstGeom prst="rect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4400"/>
              <a:endParaRPr lang="en-US" sz="1100" b="1" kern="0" dirty="0">
                <a:solidFill>
                  <a:srgbClr val="FF0000"/>
                </a:solidFill>
                <a:latin typeface="Arial"/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61DF006C-4BC1-493D-9CD5-1F60B47305D3}"/>
                </a:ext>
              </a:extLst>
            </p:cNvPr>
            <p:cNvSpPr/>
            <p:nvPr/>
          </p:nvSpPr>
          <p:spPr>
            <a:xfrm>
              <a:off x="2937299" y="3539280"/>
              <a:ext cx="841248" cy="844608"/>
            </a:xfrm>
            <a:prstGeom prst="rect">
              <a:avLst/>
            </a:prstGeom>
            <a:solidFill>
              <a:srgbClr val="01A1DD"/>
            </a:solidFill>
            <a:ln w="1905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4400"/>
              <a:endParaRPr lang="en-US" sz="1100" b="1" kern="0" dirty="0">
                <a:solidFill>
                  <a:srgbClr val="FF0000"/>
                </a:solidFill>
                <a:latin typeface="Arial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83A6912D-AE0F-4723-92B9-7A004B16D6C4}"/>
                </a:ext>
              </a:extLst>
            </p:cNvPr>
            <p:cNvSpPr/>
            <p:nvPr/>
          </p:nvSpPr>
          <p:spPr>
            <a:xfrm>
              <a:off x="3778547" y="3539280"/>
              <a:ext cx="841248" cy="844608"/>
            </a:xfrm>
            <a:prstGeom prst="rect">
              <a:avLst/>
            </a:prstGeom>
            <a:solidFill>
              <a:srgbClr val="01A1DD"/>
            </a:solidFill>
            <a:ln w="1905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4400"/>
              <a:endParaRPr lang="en-US" sz="1100" b="1" kern="0" dirty="0">
                <a:solidFill>
                  <a:srgbClr val="FF0000"/>
                </a:solidFill>
                <a:latin typeface="Arial"/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71DD07C5-B5BA-48EE-93BB-37BC703290E9}"/>
                </a:ext>
              </a:extLst>
            </p:cNvPr>
            <p:cNvSpPr/>
            <p:nvPr/>
          </p:nvSpPr>
          <p:spPr>
            <a:xfrm>
              <a:off x="413555" y="4383888"/>
              <a:ext cx="841248" cy="844608"/>
            </a:xfrm>
            <a:prstGeom prst="rect">
              <a:avLst/>
            </a:prstGeom>
            <a:solidFill>
              <a:srgbClr val="01A1DD"/>
            </a:solidFill>
            <a:ln w="1905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4400"/>
              <a:endParaRPr lang="en-US" sz="1100" b="1" kern="0" dirty="0">
                <a:solidFill>
                  <a:srgbClr val="FF0000"/>
                </a:solidFill>
                <a:latin typeface="Arial"/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F57D45CC-659D-4494-9049-0D62F83FC36F}"/>
                </a:ext>
              </a:extLst>
            </p:cNvPr>
            <p:cNvSpPr/>
            <p:nvPr/>
          </p:nvSpPr>
          <p:spPr>
            <a:xfrm>
              <a:off x="1254803" y="4383888"/>
              <a:ext cx="841248" cy="844608"/>
            </a:xfrm>
            <a:prstGeom prst="rect">
              <a:avLst/>
            </a:prstGeom>
            <a:solidFill>
              <a:srgbClr val="01A1DD"/>
            </a:solidFill>
            <a:ln w="1905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4400"/>
              <a:endParaRPr lang="en-US" sz="1100" b="1" kern="0" dirty="0">
                <a:solidFill>
                  <a:srgbClr val="FF0000"/>
                </a:solidFill>
                <a:latin typeface="Arial"/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B795605D-EE95-48F3-904D-856E7023A889}"/>
                </a:ext>
              </a:extLst>
            </p:cNvPr>
            <p:cNvSpPr/>
            <p:nvPr/>
          </p:nvSpPr>
          <p:spPr>
            <a:xfrm>
              <a:off x="2096051" y="4383888"/>
              <a:ext cx="841248" cy="844608"/>
            </a:xfrm>
            <a:prstGeom prst="rect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4400"/>
              <a:endParaRPr lang="en-US" sz="1100" b="1" kern="0" dirty="0">
                <a:solidFill>
                  <a:srgbClr val="FF0000"/>
                </a:solidFill>
                <a:latin typeface="Arial"/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1D0583D7-3ACC-43CC-81A8-7F9C5CD256AA}"/>
                </a:ext>
              </a:extLst>
            </p:cNvPr>
            <p:cNvSpPr/>
            <p:nvPr/>
          </p:nvSpPr>
          <p:spPr>
            <a:xfrm>
              <a:off x="2937299" y="4383888"/>
              <a:ext cx="841248" cy="844608"/>
            </a:xfrm>
            <a:prstGeom prst="rect">
              <a:avLst/>
            </a:prstGeom>
            <a:solidFill>
              <a:srgbClr val="01A1DD"/>
            </a:solidFill>
            <a:ln w="1905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4400"/>
              <a:endParaRPr lang="en-US" sz="1100" b="1" kern="0" dirty="0">
                <a:solidFill>
                  <a:srgbClr val="FF0000"/>
                </a:solidFill>
                <a:latin typeface="Arial"/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32784411-AB27-4915-BC91-644F117D8125}"/>
                </a:ext>
              </a:extLst>
            </p:cNvPr>
            <p:cNvSpPr/>
            <p:nvPr/>
          </p:nvSpPr>
          <p:spPr>
            <a:xfrm>
              <a:off x="3778547" y="4383888"/>
              <a:ext cx="841248" cy="844608"/>
            </a:xfrm>
            <a:prstGeom prst="rect">
              <a:avLst/>
            </a:prstGeom>
            <a:solidFill>
              <a:srgbClr val="01A1DD"/>
            </a:solidFill>
            <a:ln w="1905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4400"/>
              <a:endParaRPr lang="en-US" sz="1100" b="1" kern="0" dirty="0">
                <a:solidFill>
                  <a:srgbClr val="FF0000"/>
                </a:solidFill>
                <a:latin typeface="Arial"/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B7C9C169-8C06-4FDB-A4B0-6B7B14A1E09F}"/>
                </a:ext>
              </a:extLst>
            </p:cNvPr>
            <p:cNvSpPr/>
            <p:nvPr/>
          </p:nvSpPr>
          <p:spPr>
            <a:xfrm>
              <a:off x="413555" y="5228496"/>
              <a:ext cx="841248" cy="844608"/>
            </a:xfrm>
            <a:prstGeom prst="rect">
              <a:avLst/>
            </a:prstGeom>
            <a:solidFill>
              <a:srgbClr val="01A1DD"/>
            </a:solidFill>
            <a:ln w="1905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4400"/>
              <a:endParaRPr lang="en-US" sz="1100" b="1" kern="0" dirty="0">
                <a:solidFill>
                  <a:srgbClr val="FF0000"/>
                </a:solidFill>
                <a:latin typeface="Arial"/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56033EB1-5670-49CD-88D7-318ADA031079}"/>
                </a:ext>
              </a:extLst>
            </p:cNvPr>
            <p:cNvSpPr/>
            <p:nvPr/>
          </p:nvSpPr>
          <p:spPr>
            <a:xfrm>
              <a:off x="1254803" y="5228496"/>
              <a:ext cx="841248" cy="844608"/>
            </a:xfrm>
            <a:prstGeom prst="rect">
              <a:avLst/>
            </a:prstGeom>
            <a:solidFill>
              <a:srgbClr val="01A1DD"/>
            </a:solidFill>
            <a:ln w="1905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4400"/>
              <a:endParaRPr lang="en-US" sz="1100" b="1" kern="0" dirty="0">
                <a:solidFill>
                  <a:srgbClr val="FF0000"/>
                </a:solidFill>
                <a:latin typeface="Arial"/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BA6A5339-0C8F-44DE-AF4F-58B11C8B3A02}"/>
                </a:ext>
              </a:extLst>
            </p:cNvPr>
            <p:cNvSpPr/>
            <p:nvPr/>
          </p:nvSpPr>
          <p:spPr>
            <a:xfrm>
              <a:off x="2096051" y="5228496"/>
              <a:ext cx="841248" cy="844608"/>
            </a:xfrm>
            <a:prstGeom prst="rect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4400"/>
              <a:endParaRPr lang="en-US" sz="1100" b="1" kern="0" dirty="0">
                <a:solidFill>
                  <a:srgbClr val="FF0000"/>
                </a:solidFill>
                <a:latin typeface="Arial"/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DA97C346-F19E-418F-A1CC-7E13D5504D75}"/>
                </a:ext>
              </a:extLst>
            </p:cNvPr>
            <p:cNvSpPr/>
            <p:nvPr/>
          </p:nvSpPr>
          <p:spPr>
            <a:xfrm>
              <a:off x="2937299" y="5228496"/>
              <a:ext cx="841248" cy="844608"/>
            </a:xfrm>
            <a:prstGeom prst="rect">
              <a:avLst/>
            </a:prstGeom>
            <a:solidFill>
              <a:srgbClr val="01A1DD"/>
            </a:solidFill>
            <a:ln w="1905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4400"/>
              <a:endParaRPr lang="en-US" sz="1100" b="1" kern="0" dirty="0">
                <a:solidFill>
                  <a:srgbClr val="FF0000"/>
                </a:solidFill>
                <a:latin typeface="Arial"/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C2FC33CC-FF07-4F37-A4A1-C7DC5CFA06C6}"/>
                </a:ext>
              </a:extLst>
            </p:cNvPr>
            <p:cNvSpPr/>
            <p:nvPr/>
          </p:nvSpPr>
          <p:spPr>
            <a:xfrm>
              <a:off x="3778547" y="5228496"/>
              <a:ext cx="841248" cy="844608"/>
            </a:xfrm>
            <a:prstGeom prst="rect">
              <a:avLst/>
            </a:prstGeom>
            <a:solidFill>
              <a:srgbClr val="01A1DD"/>
            </a:solidFill>
            <a:ln w="1905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4400"/>
              <a:endParaRPr lang="en-US" sz="1100" b="1" kern="0" dirty="0">
                <a:solidFill>
                  <a:srgbClr val="FF0000"/>
                </a:solidFill>
                <a:latin typeface="Arial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C0A26E2C-3F92-442D-8939-4B4E03D0FE64}"/>
                </a:ext>
              </a:extLst>
            </p:cNvPr>
            <p:cNvSpPr txBox="1"/>
            <p:nvPr/>
          </p:nvSpPr>
          <p:spPr>
            <a:xfrm>
              <a:off x="413555" y="2011247"/>
              <a:ext cx="8412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1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D0B419EF-B0C6-48A3-92FC-E85B6B0E7697}"/>
                </a:ext>
              </a:extLst>
            </p:cNvPr>
            <p:cNvSpPr txBox="1"/>
            <p:nvPr/>
          </p:nvSpPr>
          <p:spPr>
            <a:xfrm>
              <a:off x="1254803" y="2011246"/>
              <a:ext cx="8412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1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64522A53-A441-418E-9730-9ED1E0978B08}"/>
                </a:ext>
              </a:extLst>
            </p:cNvPr>
            <p:cNvSpPr txBox="1"/>
            <p:nvPr/>
          </p:nvSpPr>
          <p:spPr>
            <a:xfrm>
              <a:off x="2096051" y="2011246"/>
              <a:ext cx="8412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00B050"/>
                  </a:solidFill>
                </a:rPr>
                <a:t>1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0D32EF7A-EA70-4857-8C68-C8AFDFD3E583}"/>
                </a:ext>
              </a:extLst>
            </p:cNvPr>
            <p:cNvSpPr txBox="1"/>
            <p:nvPr/>
          </p:nvSpPr>
          <p:spPr>
            <a:xfrm>
              <a:off x="2091755" y="2886143"/>
              <a:ext cx="8412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00B050"/>
                  </a:solidFill>
                </a:rPr>
                <a:t>1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2CE15C4E-078D-4F67-9ED6-4569EAC1D8C9}"/>
                </a:ext>
              </a:extLst>
            </p:cNvPr>
            <p:cNvSpPr txBox="1"/>
            <p:nvPr/>
          </p:nvSpPr>
          <p:spPr>
            <a:xfrm>
              <a:off x="2937299" y="2011246"/>
              <a:ext cx="8412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1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3882E0B4-7B08-49C9-82F5-CD9A0C48EB85}"/>
                </a:ext>
              </a:extLst>
            </p:cNvPr>
            <p:cNvSpPr txBox="1"/>
            <p:nvPr/>
          </p:nvSpPr>
          <p:spPr>
            <a:xfrm>
              <a:off x="3778547" y="2011246"/>
              <a:ext cx="8412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1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311F3FE2-B0DA-4C5A-B436-DADCF4F6AAED}"/>
                </a:ext>
              </a:extLst>
            </p:cNvPr>
            <p:cNvSpPr txBox="1"/>
            <p:nvPr/>
          </p:nvSpPr>
          <p:spPr>
            <a:xfrm>
              <a:off x="2091755" y="3730751"/>
              <a:ext cx="8412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00B050"/>
                  </a:solidFill>
                </a:rPr>
                <a:t>1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AD05CC40-D105-4BAE-9E7D-19810C069590}"/>
                </a:ext>
              </a:extLst>
            </p:cNvPr>
            <p:cNvSpPr txBox="1"/>
            <p:nvPr/>
          </p:nvSpPr>
          <p:spPr>
            <a:xfrm>
              <a:off x="2091755" y="4575359"/>
              <a:ext cx="8412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1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606368FB-A892-40DF-BCEC-80EE900DA9C5}"/>
                </a:ext>
              </a:extLst>
            </p:cNvPr>
            <p:cNvSpPr txBox="1"/>
            <p:nvPr/>
          </p:nvSpPr>
          <p:spPr>
            <a:xfrm>
              <a:off x="2099663" y="5419967"/>
              <a:ext cx="8412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1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C8496AB4-9985-4BA1-9871-91295B0C5D36}"/>
                </a:ext>
              </a:extLst>
            </p:cNvPr>
            <p:cNvSpPr txBox="1"/>
            <p:nvPr/>
          </p:nvSpPr>
          <p:spPr>
            <a:xfrm>
              <a:off x="409259" y="2886142"/>
              <a:ext cx="8412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</a:rPr>
                <a:t>0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D0BC4DA5-F8EE-45EF-8B7D-049E0E6C71CB}"/>
                </a:ext>
              </a:extLst>
            </p:cNvPr>
            <p:cNvSpPr txBox="1"/>
            <p:nvPr/>
          </p:nvSpPr>
          <p:spPr>
            <a:xfrm>
              <a:off x="1252655" y="2886142"/>
              <a:ext cx="8412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</a:rPr>
                <a:t>0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57B0E8DC-A9ED-4691-8F8E-1EC2340BB90C}"/>
                </a:ext>
              </a:extLst>
            </p:cNvPr>
            <p:cNvSpPr txBox="1"/>
            <p:nvPr/>
          </p:nvSpPr>
          <p:spPr>
            <a:xfrm>
              <a:off x="2937299" y="2886141"/>
              <a:ext cx="8412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</a:rPr>
                <a:t>0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EFAA07E3-E3F5-4F06-A30D-75C1042B4889}"/>
                </a:ext>
              </a:extLst>
            </p:cNvPr>
            <p:cNvSpPr txBox="1"/>
            <p:nvPr/>
          </p:nvSpPr>
          <p:spPr>
            <a:xfrm>
              <a:off x="3778547" y="2886140"/>
              <a:ext cx="8412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</a:rPr>
                <a:t>0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537B16F6-5E53-4BFC-8A65-935414DDA360}"/>
                </a:ext>
              </a:extLst>
            </p:cNvPr>
            <p:cNvSpPr txBox="1"/>
            <p:nvPr/>
          </p:nvSpPr>
          <p:spPr>
            <a:xfrm>
              <a:off x="409259" y="3730750"/>
              <a:ext cx="8412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</a:rPr>
                <a:t>0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1E377D10-48A9-43EC-B10C-D66645FA7501}"/>
                </a:ext>
              </a:extLst>
            </p:cNvPr>
            <p:cNvSpPr txBox="1"/>
            <p:nvPr/>
          </p:nvSpPr>
          <p:spPr>
            <a:xfrm>
              <a:off x="1252655" y="3730749"/>
              <a:ext cx="8412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</a:rPr>
                <a:t>0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1277B241-D001-4FC6-A748-BC5316232C10}"/>
                </a:ext>
              </a:extLst>
            </p:cNvPr>
            <p:cNvSpPr txBox="1"/>
            <p:nvPr/>
          </p:nvSpPr>
          <p:spPr>
            <a:xfrm>
              <a:off x="2931539" y="3730748"/>
              <a:ext cx="8412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</a:rPr>
                <a:t>0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E4423250-EBFA-47CA-BB4C-CE972CC0B1AD}"/>
                </a:ext>
              </a:extLst>
            </p:cNvPr>
            <p:cNvSpPr txBox="1"/>
            <p:nvPr/>
          </p:nvSpPr>
          <p:spPr>
            <a:xfrm>
              <a:off x="3784307" y="3730748"/>
              <a:ext cx="8412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</a:rPr>
                <a:t>0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2729523D-8541-499B-8D3E-1B1A06FD3AE9}"/>
                </a:ext>
              </a:extLst>
            </p:cNvPr>
            <p:cNvSpPr txBox="1"/>
            <p:nvPr/>
          </p:nvSpPr>
          <p:spPr>
            <a:xfrm>
              <a:off x="415703" y="4575357"/>
              <a:ext cx="8412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</a:rPr>
                <a:t>0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8423AD5F-6733-40B8-81D3-598647C70BD5}"/>
                </a:ext>
              </a:extLst>
            </p:cNvPr>
            <p:cNvSpPr txBox="1"/>
            <p:nvPr/>
          </p:nvSpPr>
          <p:spPr>
            <a:xfrm>
              <a:off x="1259099" y="4575356"/>
              <a:ext cx="8412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</a:rPr>
                <a:t>0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74A667D3-2810-4D70-801D-6B39275756B3}"/>
                </a:ext>
              </a:extLst>
            </p:cNvPr>
            <p:cNvSpPr txBox="1"/>
            <p:nvPr/>
          </p:nvSpPr>
          <p:spPr>
            <a:xfrm>
              <a:off x="2931539" y="4575356"/>
              <a:ext cx="8412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</a:rPr>
                <a:t>0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1C81B194-4E19-4612-BE3D-2694FEC19F37}"/>
                </a:ext>
              </a:extLst>
            </p:cNvPr>
            <p:cNvSpPr txBox="1"/>
            <p:nvPr/>
          </p:nvSpPr>
          <p:spPr>
            <a:xfrm>
              <a:off x="3784307" y="4580160"/>
              <a:ext cx="8412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</a:rPr>
                <a:t>0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FEAD5D59-FDAC-4C33-B916-9D1062A5EB80}"/>
                </a:ext>
              </a:extLst>
            </p:cNvPr>
            <p:cNvSpPr txBox="1"/>
            <p:nvPr/>
          </p:nvSpPr>
          <p:spPr>
            <a:xfrm>
              <a:off x="415864" y="5419966"/>
              <a:ext cx="8412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</a:rPr>
                <a:t>0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981C3326-B46F-4225-A717-9FF8DEC2EE3C}"/>
                </a:ext>
              </a:extLst>
            </p:cNvPr>
            <p:cNvSpPr txBox="1"/>
            <p:nvPr/>
          </p:nvSpPr>
          <p:spPr>
            <a:xfrm>
              <a:off x="1250507" y="5419964"/>
              <a:ext cx="8412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</a:rPr>
                <a:t>0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8131B5A5-7F03-40C0-952D-3A4A6D123551}"/>
                </a:ext>
              </a:extLst>
            </p:cNvPr>
            <p:cNvSpPr txBox="1"/>
            <p:nvPr/>
          </p:nvSpPr>
          <p:spPr>
            <a:xfrm>
              <a:off x="2933003" y="5415167"/>
              <a:ext cx="8412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</a:rPr>
                <a:t>0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59A0DA63-C8C2-49D5-B5E8-C4D722642A45}"/>
                </a:ext>
              </a:extLst>
            </p:cNvPr>
            <p:cNvSpPr txBox="1"/>
            <p:nvPr/>
          </p:nvSpPr>
          <p:spPr>
            <a:xfrm>
              <a:off x="3777863" y="5412739"/>
              <a:ext cx="8412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</a:rPr>
                <a:t>0</a:t>
              </a:r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A3A3F12D-F0C7-4E9F-B119-5D763E1729E2}"/>
                </a:ext>
              </a:extLst>
            </p:cNvPr>
            <p:cNvGrpSpPr/>
            <p:nvPr/>
          </p:nvGrpSpPr>
          <p:grpSpPr>
            <a:xfrm>
              <a:off x="1449154" y="1663393"/>
              <a:ext cx="2528820" cy="2533824"/>
              <a:chOff x="5872295" y="2694672"/>
              <a:chExt cx="2528820" cy="2533824"/>
            </a:xfrm>
          </p:grpSpPr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417DE325-3CC7-4F08-A3DC-F18CD17E6866}"/>
                  </a:ext>
                </a:extLst>
              </p:cNvPr>
              <p:cNvSpPr/>
              <p:nvPr/>
            </p:nvSpPr>
            <p:spPr>
              <a:xfrm>
                <a:off x="5877371" y="2694672"/>
                <a:ext cx="841248" cy="844608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  <a:alpha val="32000"/>
                </a:schemeClr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/>
                <a:endParaRPr lang="en-US" sz="1100" b="1" kern="0" dirty="0">
                  <a:solidFill>
                    <a:srgbClr val="FF0000"/>
                  </a:solidFill>
                  <a:latin typeface="Arial"/>
                </a:endParaRPr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72382D75-7FF0-4918-9D3A-1B9CC3176A78}"/>
                  </a:ext>
                </a:extLst>
              </p:cNvPr>
              <p:cNvSpPr/>
              <p:nvPr/>
            </p:nvSpPr>
            <p:spPr>
              <a:xfrm>
                <a:off x="6718619" y="2694672"/>
                <a:ext cx="841248" cy="844608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  <a:alpha val="32000"/>
                </a:schemeClr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/>
                <a:endParaRPr lang="en-US" sz="1100" b="1" kern="0" dirty="0">
                  <a:solidFill>
                    <a:srgbClr val="FF0000"/>
                  </a:solidFill>
                  <a:latin typeface="Arial"/>
                </a:endParaRPr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86B93F0C-0A17-42A5-B9F4-563AECDA274D}"/>
                  </a:ext>
                </a:extLst>
              </p:cNvPr>
              <p:cNvSpPr/>
              <p:nvPr/>
            </p:nvSpPr>
            <p:spPr>
              <a:xfrm>
                <a:off x="7559867" y="2694672"/>
                <a:ext cx="841248" cy="844608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  <a:alpha val="32000"/>
                </a:schemeClr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/>
                <a:endParaRPr lang="en-US" sz="1100" b="1" kern="0" dirty="0">
                  <a:solidFill>
                    <a:srgbClr val="FF0000"/>
                  </a:solidFill>
                  <a:latin typeface="Arial"/>
                </a:endParaRPr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1BBB3E99-D2EE-4BC4-B3DC-D099AF221CBD}"/>
                  </a:ext>
                </a:extLst>
              </p:cNvPr>
              <p:cNvSpPr/>
              <p:nvPr/>
            </p:nvSpPr>
            <p:spPr>
              <a:xfrm>
                <a:off x="5878055" y="3539280"/>
                <a:ext cx="841248" cy="844608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  <a:alpha val="32000"/>
                </a:schemeClr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/>
                <a:endParaRPr lang="en-US" sz="1100" b="1" kern="0" dirty="0">
                  <a:solidFill>
                    <a:srgbClr val="FF0000"/>
                  </a:solidFill>
                  <a:latin typeface="Arial"/>
                </a:endParaRPr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0D42B1FC-C1B8-4E3F-A487-69904D813273}"/>
                  </a:ext>
                </a:extLst>
              </p:cNvPr>
              <p:cNvSpPr/>
              <p:nvPr/>
            </p:nvSpPr>
            <p:spPr>
              <a:xfrm>
                <a:off x="6717935" y="3539280"/>
                <a:ext cx="841248" cy="844608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  <a:alpha val="32000"/>
                </a:schemeClr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/>
                <a:endParaRPr lang="en-US" sz="1100" b="1" kern="0" dirty="0">
                  <a:solidFill>
                    <a:srgbClr val="FF0000"/>
                  </a:solidFill>
                  <a:latin typeface="Arial"/>
                </a:endParaRPr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67AC0594-6D07-46D0-A45B-5F60779D51F8}"/>
                  </a:ext>
                </a:extLst>
              </p:cNvPr>
              <p:cNvSpPr/>
              <p:nvPr/>
            </p:nvSpPr>
            <p:spPr>
              <a:xfrm>
                <a:off x="7559867" y="3539280"/>
                <a:ext cx="841248" cy="844608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  <a:alpha val="32000"/>
                </a:schemeClr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/>
                <a:endParaRPr lang="en-US" sz="1100" b="1" kern="0" dirty="0">
                  <a:solidFill>
                    <a:srgbClr val="FF0000"/>
                  </a:solidFill>
                  <a:latin typeface="Arial"/>
                </a:endParaRPr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202F8D0E-7E79-4C31-86F5-C531D87A6568}"/>
                  </a:ext>
                </a:extLst>
              </p:cNvPr>
              <p:cNvSpPr/>
              <p:nvPr/>
            </p:nvSpPr>
            <p:spPr>
              <a:xfrm>
                <a:off x="5878055" y="4383888"/>
                <a:ext cx="841248" cy="844608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  <a:alpha val="32000"/>
                </a:schemeClr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/>
                <a:endParaRPr lang="en-US" sz="1100" b="1" kern="0" dirty="0">
                  <a:solidFill>
                    <a:srgbClr val="FF0000"/>
                  </a:solidFill>
                  <a:latin typeface="Arial"/>
                </a:endParaRPr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E067AA27-65AF-49F0-BD44-6C1184795F57}"/>
                  </a:ext>
                </a:extLst>
              </p:cNvPr>
              <p:cNvSpPr/>
              <p:nvPr/>
            </p:nvSpPr>
            <p:spPr>
              <a:xfrm>
                <a:off x="6717935" y="4383888"/>
                <a:ext cx="841248" cy="844608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  <a:alpha val="32000"/>
                </a:schemeClr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/>
                <a:endParaRPr lang="en-US" sz="1100" b="1" kern="0" dirty="0">
                  <a:solidFill>
                    <a:srgbClr val="FF0000"/>
                  </a:solidFill>
                  <a:latin typeface="Arial"/>
                </a:endParaRPr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43425E4C-B43A-45B8-B0BB-2CA56DCEC15E}"/>
                  </a:ext>
                </a:extLst>
              </p:cNvPr>
              <p:cNvSpPr/>
              <p:nvPr/>
            </p:nvSpPr>
            <p:spPr>
              <a:xfrm>
                <a:off x="7559867" y="4383888"/>
                <a:ext cx="841248" cy="844608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  <a:alpha val="32000"/>
                </a:schemeClr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/>
                <a:endParaRPr lang="en-US" sz="1100" b="1" kern="0" dirty="0">
                  <a:solidFill>
                    <a:srgbClr val="FF0000"/>
                  </a:solidFill>
                  <a:latin typeface="Arial"/>
                </a:endParaRPr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7D02B142-3C2D-4762-B1DA-D94FEBD729DE}"/>
                  </a:ext>
                </a:extLst>
              </p:cNvPr>
              <p:cNvSpPr txBox="1"/>
              <p:nvPr/>
            </p:nvSpPr>
            <p:spPr>
              <a:xfrm>
                <a:off x="6717935" y="2885916"/>
                <a:ext cx="84124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>
                    <a:solidFill>
                      <a:srgbClr val="00B050"/>
                    </a:solidFill>
                  </a:rPr>
                  <a:t>1</a:t>
                </a:r>
              </a:p>
            </p:txBody>
          </p: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2C0D0680-AAD9-4D06-980B-33B2F9EDC29E}"/>
                  </a:ext>
                </a:extLst>
              </p:cNvPr>
              <p:cNvSpPr txBox="1"/>
              <p:nvPr/>
            </p:nvSpPr>
            <p:spPr>
              <a:xfrm>
                <a:off x="6717251" y="3730747"/>
                <a:ext cx="84124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>
                    <a:solidFill>
                      <a:srgbClr val="00B050"/>
                    </a:solidFill>
                  </a:rPr>
                  <a:t>1</a:t>
                </a:r>
              </a:p>
            </p:txBody>
          </p: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FDE75430-7C0B-4163-B816-05B24B22B3AD}"/>
                  </a:ext>
                </a:extLst>
              </p:cNvPr>
              <p:cNvSpPr txBox="1"/>
              <p:nvPr/>
            </p:nvSpPr>
            <p:spPr>
              <a:xfrm>
                <a:off x="6717251" y="4575355"/>
                <a:ext cx="84124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>
                    <a:solidFill>
                      <a:srgbClr val="00B050"/>
                    </a:solidFill>
                  </a:rPr>
                  <a:t>1</a:t>
                </a:r>
              </a:p>
            </p:txBody>
          </p: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ECEADEC2-93E7-4A7B-A43B-BBDE0D0BE1B8}"/>
                  </a:ext>
                </a:extLst>
              </p:cNvPr>
              <p:cNvSpPr txBox="1"/>
              <p:nvPr/>
            </p:nvSpPr>
            <p:spPr>
              <a:xfrm>
                <a:off x="5876003" y="2885915"/>
                <a:ext cx="84124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0</a:t>
                </a:r>
              </a:p>
            </p:txBody>
          </p: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186371A2-8124-4F29-9FC5-5E3296FA1B13}"/>
                  </a:ext>
                </a:extLst>
              </p:cNvPr>
              <p:cNvSpPr txBox="1"/>
              <p:nvPr/>
            </p:nvSpPr>
            <p:spPr>
              <a:xfrm>
                <a:off x="7559867" y="2883363"/>
                <a:ext cx="84124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0</a:t>
                </a:r>
              </a:p>
            </p:txBody>
          </p: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8580FA45-001A-4693-9BE4-C1289B3AEF68}"/>
                  </a:ext>
                </a:extLst>
              </p:cNvPr>
              <p:cNvSpPr txBox="1"/>
              <p:nvPr/>
            </p:nvSpPr>
            <p:spPr>
              <a:xfrm>
                <a:off x="5872295" y="3725234"/>
                <a:ext cx="84124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0</a:t>
                </a:r>
              </a:p>
            </p:txBody>
          </p: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C08E82C2-57BB-478F-B296-F55A3D3A36F1}"/>
                  </a:ext>
                </a:extLst>
              </p:cNvPr>
              <p:cNvSpPr txBox="1"/>
              <p:nvPr/>
            </p:nvSpPr>
            <p:spPr>
              <a:xfrm>
                <a:off x="7559867" y="3718930"/>
                <a:ext cx="84124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0</a:t>
                </a:r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73EFAF73-571F-475E-8C74-6BFAECD9E659}"/>
                  </a:ext>
                </a:extLst>
              </p:cNvPr>
              <p:cNvSpPr txBox="1"/>
              <p:nvPr/>
            </p:nvSpPr>
            <p:spPr>
              <a:xfrm>
                <a:off x="5872295" y="4569842"/>
                <a:ext cx="84124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0</a:t>
                </a:r>
              </a:p>
            </p:txBody>
          </p: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D5BEEA8F-C3D3-450D-A6B3-746B053C38EE}"/>
                  </a:ext>
                </a:extLst>
              </p:cNvPr>
              <p:cNvSpPr txBox="1"/>
              <p:nvPr/>
            </p:nvSpPr>
            <p:spPr>
              <a:xfrm>
                <a:off x="7559183" y="4569841"/>
                <a:ext cx="84124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0</a:t>
                </a:r>
              </a:p>
            </p:txBody>
          </p:sp>
        </p:grp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AFFFF0AA-38A8-47B9-88E2-BC6D5EB486B6}"/>
                </a:ext>
              </a:extLst>
            </p:cNvPr>
            <p:cNvCxnSpPr/>
            <p:nvPr/>
          </p:nvCxnSpPr>
          <p:spPr>
            <a:xfrm flipH="1">
              <a:off x="1254803" y="1663034"/>
              <a:ext cx="193476" cy="18667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539EDEC-3B83-4E10-9D14-CD23A1C07EF0}"/>
                </a:ext>
              </a:extLst>
            </p:cNvPr>
            <p:cNvCxnSpPr/>
            <p:nvPr/>
          </p:nvCxnSpPr>
          <p:spPr>
            <a:xfrm flipH="1">
              <a:off x="1261438" y="4192409"/>
              <a:ext cx="193476" cy="191475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96491463-5453-446D-BB38-2B262531D499}"/>
                </a:ext>
              </a:extLst>
            </p:cNvPr>
            <p:cNvCxnSpPr/>
            <p:nvPr/>
          </p:nvCxnSpPr>
          <p:spPr>
            <a:xfrm flipH="1">
              <a:off x="3800089" y="4184470"/>
              <a:ext cx="196404" cy="191475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AF84A73-2FC2-483C-BEBB-948A412C4D31}"/>
                </a:ext>
              </a:extLst>
            </p:cNvPr>
            <p:cNvCxnSpPr/>
            <p:nvPr/>
          </p:nvCxnSpPr>
          <p:spPr>
            <a:xfrm flipH="1">
              <a:off x="3784307" y="1653074"/>
              <a:ext cx="196404" cy="18667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3D957C90-2A00-4CCC-9358-D125167F8A34}"/>
                </a:ext>
              </a:extLst>
            </p:cNvPr>
            <p:cNvGrpSpPr/>
            <p:nvPr/>
          </p:nvGrpSpPr>
          <p:grpSpPr>
            <a:xfrm>
              <a:off x="5877371" y="2694672"/>
              <a:ext cx="2523744" cy="2533824"/>
              <a:chOff x="5877371" y="2694672"/>
              <a:chExt cx="2523744" cy="2533824"/>
            </a:xfrm>
          </p:grpSpPr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794D9C86-793D-4457-AB90-34CDC6925D1B}"/>
                  </a:ext>
                </a:extLst>
              </p:cNvPr>
              <p:cNvSpPr/>
              <p:nvPr/>
            </p:nvSpPr>
            <p:spPr>
              <a:xfrm>
                <a:off x="5877371" y="2694672"/>
                <a:ext cx="841248" cy="844608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/>
                <a:endParaRPr lang="en-US" sz="1100" b="1" kern="0" dirty="0">
                  <a:solidFill>
                    <a:srgbClr val="FF0000"/>
                  </a:solidFill>
                  <a:latin typeface="Arial"/>
                </a:endParaRPr>
              </a:p>
            </p:txBody>
          </p:sp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8E5E52ED-ABF4-414B-8671-652E1181AB9B}"/>
                  </a:ext>
                </a:extLst>
              </p:cNvPr>
              <p:cNvSpPr/>
              <p:nvPr/>
            </p:nvSpPr>
            <p:spPr>
              <a:xfrm>
                <a:off x="6718619" y="2694672"/>
                <a:ext cx="841248" cy="84460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/>
                <a:endParaRPr lang="en-US" sz="1100" b="1" kern="0" dirty="0">
                  <a:solidFill>
                    <a:srgbClr val="FF0000"/>
                  </a:solidFill>
                  <a:latin typeface="Arial"/>
                </a:endParaRPr>
              </a:p>
            </p:txBody>
          </p:sp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E441CBDD-F3A8-4F8E-91D1-3EDD07C78EC5}"/>
                  </a:ext>
                </a:extLst>
              </p:cNvPr>
              <p:cNvSpPr/>
              <p:nvPr/>
            </p:nvSpPr>
            <p:spPr>
              <a:xfrm>
                <a:off x="7559867" y="2694672"/>
                <a:ext cx="841248" cy="844608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/>
                <a:endParaRPr lang="en-US" sz="1100" b="1" kern="0" dirty="0">
                  <a:solidFill>
                    <a:srgbClr val="FF0000"/>
                  </a:solidFill>
                  <a:latin typeface="Arial"/>
                </a:endParaRPr>
              </a:p>
            </p:txBody>
          </p:sp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20F55C36-B867-4615-9B0C-5EFFC2728B51}"/>
                  </a:ext>
                </a:extLst>
              </p:cNvPr>
              <p:cNvSpPr/>
              <p:nvPr/>
            </p:nvSpPr>
            <p:spPr>
              <a:xfrm>
                <a:off x="5878055" y="3539280"/>
                <a:ext cx="841248" cy="844608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/>
                <a:endParaRPr lang="en-US" sz="1100" b="1" kern="0" dirty="0">
                  <a:solidFill>
                    <a:srgbClr val="FF0000"/>
                  </a:solidFill>
                  <a:latin typeface="Arial"/>
                </a:endParaRPr>
              </a:p>
            </p:txBody>
          </p:sp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753D3183-5178-446E-9488-B937D0F82786}"/>
                  </a:ext>
                </a:extLst>
              </p:cNvPr>
              <p:cNvSpPr/>
              <p:nvPr/>
            </p:nvSpPr>
            <p:spPr>
              <a:xfrm>
                <a:off x="6717935" y="3539280"/>
                <a:ext cx="841248" cy="844608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/>
                <a:endParaRPr lang="en-US" sz="1100" b="1" kern="0" dirty="0">
                  <a:solidFill>
                    <a:srgbClr val="FF0000"/>
                  </a:solidFill>
                  <a:latin typeface="Arial"/>
                </a:endParaRPr>
              </a:p>
            </p:txBody>
          </p:sp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C66A3C2C-2E2D-4993-A054-4EAD5A29804A}"/>
                  </a:ext>
                </a:extLst>
              </p:cNvPr>
              <p:cNvSpPr/>
              <p:nvPr/>
            </p:nvSpPr>
            <p:spPr>
              <a:xfrm>
                <a:off x="7559867" y="3539280"/>
                <a:ext cx="841248" cy="844608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/>
                <a:endParaRPr lang="en-US" sz="1100" b="1" kern="0" dirty="0">
                  <a:solidFill>
                    <a:srgbClr val="FF0000"/>
                  </a:solidFill>
                  <a:latin typeface="Arial"/>
                </a:endParaRPr>
              </a:p>
            </p:txBody>
          </p:sp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8D4214C7-143E-410E-AE2A-255596D1FD62}"/>
                  </a:ext>
                </a:extLst>
              </p:cNvPr>
              <p:cNvSpPr/>
              <p:nvPr/>
            </p:nvSpPr>
            <p:spPr>
              <a:xfrm>
                <a:off x="5878055" y="4383888"/>
                <a:ext cx="841248" cy="844608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/>
                <a:endParaRPr lang="en-US" sz="1100" b="1" kern="0" dirty="0">
                  <a:solidFill>
                    <a:srgbClr val="FF0000"/>
                  </a:solidFill>
                  <a:latin typeface="Arial"/>
                </a:endParaRPr>
              </a:p>
            </p:txBody>
          </p:sp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AA07B1BB-5A0E-4D4D-862F-7818E3D4F020}"/>
                  </a:ext>
                </a:extLst>
              </p:cNvPr>
              <p:cNvSpPr/>
              <p:nvPr/>
            </p:nvSpPr>
            <p:spPr>
              <a:xfrm>
                <a:off x="6717935" y="4383888"/>
                <a:ext cx="841248" cy="844608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/>
                <a:endParaRPr lang="en-US" sz="1100" b="1" kern="0" dirty="0">
                  <a:solidFill>
                    <a:srgbClr val="FF0000"/>
                  </a:solidFill>
                  <a:latin typeface="Arial"/>
                </a:endParaRPr>
              </a:p>
            </p:txBody>
          </p:sp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E3D88C1F-AE37-4B02-B7F5-370E09D89005}"/>
                  </a:ext>
                </a:extLst>
              </p:cNvPr>
              <p:cNvSpPr/>
              <p:nvPr/>
            </p:nvSpPr>
            <p:spPr>
              <a:xfrm>
                <a:off x="7559867" y="4383888"/>
                <a:ext cx="841248" cy="844608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/>
                <a:endParaRPr lang="en-US" sz="1100" b="1" kern="0" dirty="0">
                  <a:solidFill>
                    <a:srgbClr val="FF0000"/>
                  </a:solidFill>
                  <a:latin typeface="Arial"/>
                </a:endParaRPr>
              </a:p>
            </p:txBody>
          </p:sp>
        </p:grpSp>
        <p:sp>
          <p:nvSpPr>
            <p:cNvPr id="121" name="Text Box 307">
              <a:extLst>
                <a:ext uri="{FF2B5EF4-FFF2-40B4-BE49-F238E27FC236}">
                  <a16:creationId xmlns:a16="http://schemas.microsoft.com/office/drawing/2014/main" id="{368198D1-F23F-40CE-813B-DF03FFD3BF3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73156" y="1797901"/>
              <a:ext cx="2130805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b="1" kern="0" dirty="0">
                  <a:solidFill>
                    <a:srgbClr val="000000"/>
                  </a:solidFill>
                  <a:latin typeface="Calibri"/>
                  <a:cs typeface="Calibri"/>
                </a:rPr>
                <a:t>Convolutional Layer with Neuron Firing</a:t>
              </a:r>
              <a:endParaRPr kumimoji="0" lang="en-US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637332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65987-4DC1-4BF6-A91C-0887264801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 Filter Example (Slide 4 of 4)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BC183C-4A2B-4F23-8354-15D1C81718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t>23</a:t>
            </a:fld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B569E30-4E79-40B7-AF1A-5E07E65DD43D}"/>
              </a:ext>
            </a:extLst>
          </p:cNvPr>
          <p:cNvGrpSpPr/>
          <p:nvPr/>
        </p:nvGrpSpPr>
        <p:grpSpPr>
          <a:xfrm>
            <a:off x="3016861" y="2428263"/>
            <a:ext cx="2528820" cy="2533824"/>
            <a:chOff x="3016861" y="2428263"/>
            <a:chExt cx="2528820" cy="2533824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73185367-C962-426D-BDBB-CF29F30335DE}"/>
                </a:ext>
              </a:extLst>
            </p:cNvPr>
            <p:cNvGrpSpPr/>
            <p:nvPr/>
          </p:nvGrpSpPr>
          <p:grpSpPr>
            <a:xfrm>
              <a:off x="3021937" y="2428263"/>
              <a:ext cx="2523744" cy="2533824"/>
              <a:chOff x="5877371" y="2694672"/>
              <a:chExt cx="2523744" cy="2533824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4664498C-0C06-4194-A4CA-A7F4A2720487}"/>
                  </a:ext>
                </a:extLst>
              </p:cNvPr>
              <p:cNvSpPr/>
              <p:nvPr/>
            </p:nvSpPr>
            <p:spPr>
              <a:xfrm>
                <a:off x="5877371" y="2694672"/>
                <a:ext cx="841248" cy="84460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/>
                <a:endParaRPr lang="en-US" sz="1100" b="1" kern="0" dirty="0">
                  <a:solidFill>
                    <a:srgbClr val="FF0000"/>
                  </a:solidFill>
                  <a:latin typeface="Arial"/>
                </a:endParaRPr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5E029B76-7EDB-4557-BCFB-F60B52BDD2C4}"/>
                  </a:ext>
                </a:extLst>
              </p:cNvPr>
              <p:cNvSpPr/>
              <p:nvPr/>
            </p:nvSpPr>
            <p:spPr>
              <a:xfrm>
                <a:off x="6718619" y="2694672"/>
                <a:ext cx="841248" cy="844608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/>
                <a:endParaRPr lang="en-US" sz="1100" b="1" kern="0" dirty="0">
                  <a:solidFill>
                    <a:srgbClr val="FF0000"/>
                  </a:solidFill>
                  <a:latin typeface="Arial"/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60DEE50-FC00-4208-9CB6-0AB57C22FCD5}"/>
                  </a:ext>
                </a:extLst>
              </p:cNvPr>
              <p:cNvSpPr/>
              <p:nvPr/>
            </p:nvSpPr>
            <p:spPr>
              <a:xfrm>
                <a:off x="7559867" y="2694672"/>
                <a:ext cx="841248" cy="84460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/>
                <a:endParaRPr lang="en-US" sz="1100" b="1" kern="0" dirty="0">
                  <a:solidFill>
                    <a:srgbClr val="FF0000"/>
                  </a:solidFill>
                  <a:latin typeface="Arial"/>
                </a:endParaRPr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6C087325-EB0D-4B35-B26B-8AA8ECF130D6}"/>
                  </a:ext>
                </a:extLst>
              </p:cNvPr>
              <p:cNvSpPr/>
              <p:nvPr/>
            </p:nvSpPr>
            <p:spPr>
              <a:xfrm>
                <a:off x="5878055" y="3539280"/>
                <a:ext cx="841248" cy="84460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/>
                <a:endParaRPr lang="en-US" sz="1100" b="1" kern="0" dirty="0">
                  <a:solidFill>
                    <a:srgbClr val="FF0000"/>
                  </a:solidFill>
                  <a:latin typeface="Arial"/>
                </a:endParaRP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613DA461-EBCF-4C99-BB17-715F4D02D41C}"/>
                  </a:ext>
                </a:extLst>
              </p:cNvPr>
              <p:cNvSpPr/>
              <p:nvPr/>
            </p:nvSpPr>
            <p:spPr>
              <a:xfrm>
                <a:off x="6717935" y="3539280"/>
                <a:ext cx="841248" cy="844608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/>
                <a:endParaRPr lang="en-US" sz="1100" b="1" kern="0" dirty="0">
                  <a:solidFill>
                    <a:srgbClr val="FF0000"/>
                  </a:solidFill>
                  <a:latin typeface="Arial"/>
                </a:endParaRP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A2B01E6D-EE31-4E63-9371-116055E7AD46}"/>
                  </a:ext>
                </a:extLst>
              </p:cNvPr>
              <p:cNvSpPr/>
              <p:nvPr/>
            </p:nvSpPr>
            <p:spPr>
              <a:xfrm>
                <a:off x="7559867" y="3539280"/>
                <a:ext cx="841248" cy="84460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/>
                <a:endParaRPr lang="en-US" sz="1100" b="1" kern="0" dirty="0">
                  <a:solidFill>
                    <a:srgbClr val="FF0000"/>
                  </a:solidFill>
                  <a:latin typeface="Arial"/>
                </a:endParaRP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81F03B0F-72DF-467C-9816-C31E00E065DD}"/>
                  </a:ext>
                </a:extLst>
              </p:cNvPr>
              <p:cNvSpPr/>
              <p:nvPr/>
            </p:nvSpPr>
            <p:spPr>
              <a:xfrm>
                <a:off x="5878055" y="4383888"/>
                <a:ext cx="841248" cy="84460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/>
                <a:endParaRPr lang="en-US" sz="1100" b="1" kern="0" dirty="0">
                  <a:solidFill>
                    <a:srgbClr val="FF0000"/>
                  </a:solidFill>
                  <a:latin typeface="Arial"/>
                </a:endParaRP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DB8F48EC-EF8C-48FF-9426-CB1A168B1937}"/>
                  </a:ext>
                </a:extLst>
              </p:cNvPr>
              <p:cNvSpPr/>
              <p:nvPr/>
            </p:nvSpPr>
            <p:spPr>
              <a:xfrm>
                <a:off x="6717935" y="4383888"/>
                <a:ext cx="841248" cy="844608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/>
                <a:endParaRPr lang="en-US" sz="1100" b="1" kern="0" dirty="0">
                  <a:solidFill>
                    <a:srgbClr val="FF0000"/>
                  </a:solidFill>
                  <a:latin typeface="Arial"/>
                </a:endParaRP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AA44FC49-D80A-402B-9600-65EE3C36CC33}"/>
                  </a:ext>
                </a:extLst>
              </p:cNvPr>
              <p:cNvSpPr/>
              <p:nvPr/>
            </p:nvSpPr>
            <p:spPr>
              <a:xfrm>
                <a:off x="7559867" y="4383888"/>
                <a:ext cx="841248" cy="84460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/>
                <a:endParaRPr lang="en-US" sz="1100" b="1" kern="0" dirty="0">
                  <a:solidFill>
                    <a:srgbClr val="FF0000"/>
                  </a:solidFill>
                  <a:latin typeface="Arial"/>
                </a:endParaRPr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C91A83A-E488-4DD0-BDF3-2D3B9685CFA5}"/>
                </a:ext>
              </a:extLst>
            </p:cNvPr>
            <p:cNvSpPr txBox="1"/>
            <p:nvPr/>
          </p:nvSpPr>
          <p:spPr>
            <a:xfrm>
              <a:off x="3862501" y="2620899"/>
              <a:ext cx="8412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3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B96D8CC-9208-47DF-B8F8-537BA254616A}"/>
                </a:ext>
              </a:extLst>
            </p:cNvPr>
            <p:cNvSpPr txBox="1"/>
            <p:nvPr/>
          </p:nvSpPr>
          <p:spPr>
            <a:xfrm>
              <a:off x="3861817" y="3465730"/>
              <a:ext cx="8412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3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5454192-4701-4042-9812-4ACCFF5993EE}"/>
                </a:ext>
              </a:extLst>
            </p:cNvPr>
            <p:cNvSpPr txBox="1"/>
            <p:nvPr/>
          </p:nvSpPr>
          <p:spPr>
            <a:xfrm>
              <a:off x="3861817" y="4310338"/>
              <a:ext cx="8412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3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12A5840-86BF-41CB-8870-A0805943071A}"/>
                </a:ext>
              </a:extLst>
            </p:cNvPr>
            <p:cNvSpPr txBox="1"/>
            <p:nvPr/>
          </p:nvSpPr>
          <p:spPr>
            <a:xfrm>
              <a:off x="3020569" y="2620898"/>
              <a:ext cx="8412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1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11848C8-1DCB-4B4E-869C-1D2E13EA9725}"/>
                </a:ext>
              </a:extLst>
            </p:cNvPr>
            <p:cNvSpPr txBox="1"/>
            <p:nvPr/>
          </p:nvSpPr>
          <p:spPr>
            <a:xfrm>
              <a:off x="4704433" y="2618346"/>
              <a:ext cx="8412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1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3195BB5-D490-4998-B9D1-4A685C41D95B}"/>
                </a:ext>
              </a:extLst>
            </p:cNvPr>
            <p:cNvSpPr txBox="1"/>
            <p:nvPr/>
          </p:nvSpPr>
          <p:spPr>
            <a:xfrm>
              <a:off x="3016861" y="3460217"/>
              <a:ext cx="8412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0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3440F2E-BDF6-49E8-84F0-61C1CFBCF0B8}"/>
                </a:ext>
              </a:extLst>
            </p:cNvPr>
            <p:cNvSpPr txBox="1"/>
            <p:nvPr/>
          </p:nvSpPr>
          <p:spPr>
            <a:xfrm>
              <a:off x="4704433" y="3453913"/>
              <a:ext cx="8412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0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517CFFA-D465-4F63-A91C-16E15F2CE5E7}"/>
                </a:ext>
              </a:extLst>
            </p:cNvPr>
            <p:cNvSpPr txBox="1"/>
            <p:nvPr/>
          </p:nvSpPr>
          <p:spPr>
            <a:xfrm>
              <a:off x="3016861" y="4304825"/>
              <a:ext cx="8412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0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EBD55B7-15D2-4479-B563-6331BACDCC70}"/>
                </a:ext>
              </a:extLst>
            </p:cNvPr>
            <p:cNvSpPr txBox="1"/>
            <p:nvPr/>
          </p:nvSpPr>
          <p:spPr>
            <a:xfrm>
              <a:off x="4703749" y="4304824"/>
              <a:ext cx="8412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736900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0B96B0-F4D2-4F03-BFD0-0E79B74E23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Padding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A9B87D-082F-4699-9230-1B1D4E5B8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20584" y="6445470"/>
            <a:ext cx="2133600" cy="365125"/>
          </a:xfrm>
        </p:spPr>
        <p:txBody>
          <a:bodyPr/>
          <a:lstStyle/>
          <a:p>
            <a:fld id="{A8160BDD-7155-D744-B749-9730458604AD}" type="slidenum">
              <a:rPr lang="en-US" smtClean="0"/>
              <a:t>24</a:t>
            </a:fld>
            <a:endParaRPr lang="en-US" dirty="0"/>
          </a:p>
        </p:txBody>
      </p:sp>
      <p:grpSp>
        <p:nvGrpSpPr>
          <p:cNvPr id="315" name="Group 314">
            <a:extLst>
              <a:ext uri="{FF2B5EF4-FFF2-40B4-BE49-F238E27FC236}">
                <a16:creationId xmlns:a16="http://schemas.microsoft.com/office/drawing/2014/main" id="{F28418DB-9FDE-4208-984F-17D2955688A1}"/>
              </a:ext>
            </a:extLst>
          </p:cNvPr>
          <p:cNvGrpSpPr/>
          <p:nvPr/>
        </p:nvGrpSpPr>
        <p:grpSpPr>
          <a:xfrm>
            <a:off x="2003301" y="994959"/>
            <a:ext cx="5137398" cy="5450511"/>
            <a:chOff x="2817628" y="994959"/>
            <a:chExt cx="5137398" cy="5450511"/>
          </a:xfrm>
        </p:grpSpPr>
        <p:grpSp>
          <p:nvGrpSpPr>
            <p:cNvPr id="298" name="Group 297">
              <a:extLst>
                <a:ext uri="{FF2B5EF4-FFF2-40B4-BE49-F238E27FC236}">
                  <a16:creationId xmlns:a16="http://schemas.microsoft.com/office/drawing/2014/main" id="{41954CF7-646F-418F-A6B5-D72C9E1B5DF9}"/>
                </a:ext>
              </a:extLst>
            </p:cNvPr>
            <p:cNvGrpSpPr/>
            <p:nvPr/>
          </p:nvGrpSpPr>
          <p:grpSpPr>
            <a:xfrm>
              <a:off x="3504048" y="2900716"/>
              <a:ext cx="3417746" cy="3544754"/>
              <a:chOff x="3504048" y="2900716"/>
              <a:chExt cx="3417746" cy="3544754"/>
            </a:xfrm>
            <a:scene3d>
              <a:camera prst="isometricTopUp"/>
              <a:lightRig rig="threePt" dir="t"/>
            </a:scene3d>
          </p:grpSpPr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DFBC6AE9-3182-4CC7-9B7A-985D771C9CA8}"/>
                  </a:ext>
                </a:extLst>
              </p:cNvPr>
              <p:cNvSpPr/>
              <p:nvPr/>
            </p:nvSpPr>
            <p:spPr>
              <a:xfrm>
                <a:off x="3995694" y="3510364"/>
                <a:ext cx="488326" cy="490277"/>
              </a:xfrm>
              <a:prstGeom prst="rect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/>
                <a:endParaRPr lang="en-US" sz="1100" b="1" kern="0" dirty="0">
                  <a:solidFill>
                    <a:srgbClr val="FF0000"/>
                  </a:solidFill>
                  <a:latin typeface="Arial"/>
                </a:endParaRPr>
              </a:p>
            </p:txBody>
          </p:sp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88628004-3874-4CA0-9988-2BC0203DB5ED}"/>
                  </a:ext>
                </a:extLst>
              </p:cNvPr>
              <p:cNvSpPr/>
              <p:nvPr/>
            </p:nvSpPr>
            <p:spPr>
              <a:xfrm>
                <a:off x="4484019" y="3510364"/>
                <a:ext cx="488326" cy="490277"/>
              </a:xfrm>
              <a:prstGeom prst="rect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/>
                <a:endParaRPr lang="en-US" sz="1100" b="1" kern="0" dirty="0">
                  <a:solidFill>
                    <a:srgbClr val="FF0000"/>
                  </a:solidFill>
                  <a:latin typeface="Arial"/>
                </a:endParaRPr>
              </a:p>
            </p:txBody>
          </p:sp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1FA4C954-D88F-4A32-B6E0-8BB11FB38FFB}"/>
                  </a:ext>
                </a:extLst>
              </p:cNvPr>
              <p:cNvSpPr/>
              <p:nvPr/>
            </p:nvSpPr>
            <p:spPr>
              <a:xfrm>
                <a:off x="4972346" y="3510364"/>
                <a:ext cx="488326" cy="490277"/>
              </a:xfrm>
              <a:prstGeom prst="rect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/>
                <a:endParaRPr lang="en-US" sz="1100" b="1" kern="0" dirty="0">
                  <a:solidFill>
                    <a:srgbClr val="FF0000"/>
                  </a:solidFill>
                  <a:latin typeface="Arial"/>
                </a:endParaRPr>
              </a:p>
            </p:txBody>
          </p:sp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A22EB370-62ED-4BA6-B5D4-44DF2F998768}"/>
                  </a:ext>
                </a:extLst>
              </p:cNvPr>
              <p:cNvSpPr/>
              <p:nvPr/>
            </p:nvSpPr>
            <p:spPr>
              <a:xfrm>
                <a:off x="5460672" y="3510364"/>
                <a:ext cx="488326" cy="490277"/>
              </a:xfrm>
              <a:prstGeom prst="rect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/>
                <a:endParaRPr lang="en-US" sz="1100" b="1" kern="0" dirty="0">
                  <a:solidFill>
                    <a:srgbClr val="FF0000"/>
                  </a:solidFill>
                  <a:latin typeface="Arial"/>
                </a:endParaRPr>
              </a:p>
            </p:txBody>
          </p:sp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EAC24EAC-CD39-4E60-8621-AA56ACB199D9}"/>
                  </a:ext>
                </a:extLst>
              </p:cNvPr>
              <p:cNvSpPr/>
              <p:nvPr/>
            </p:nvSpPr>
            <p:spPr>
              <a:xfrm>
                <a:off x="5948998" y="3510364"/>
                <a:ext cx="488326" cy="490277"/>
              </a:xfrm>
              <a:prstGeom prst="rect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/>
                <a:endParaRPr lang="en-US" sz="1100" b="1" kern="0" dirty="0">
                  <a:solidFill>
                    <a:srgbClr val="FF0000"/>
                  </a:solidFill>
                  <a:latin typeface="Arial"/>
                </a:endParaRPr>
              </a:p>
            </p:txBody>
          </p:sp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C85A20D2-E734-4FA9-9B5F-E6C616A21BD6}"/>
                  </a:ext>
                </a:extLst>
              </p:cNvPr>
              <p:cNvSpPr/>
              <p:nvPr/>
            </p:nvSpPr>
            <p:spPr>
              <a:xfrm>
                <a:off x="3995694" y="4000640"/>
                <a:ext cx="488326" cy="490277"/>
              </a:xfrm>
              <a:prstGeom prst="rect">
                <a:avLst/>
              </a:prstGeom>
              <a:solidFill>
                <a:srgbClr val="01A1DD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/>
                <a:endParaRPr lang="en-US" sz="1100" b="1" kern="0" dirty="0">
                  <a:solidFill>
                    <a:srgbClr val="FF0000"/>
                  </a:solidFill>
                  <a:latin typeface="Arial"/>
                </a:endParaRPr>
              </a:p>
            </p:txBody>
          </p:sp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ED5328F2-A5F8-409C-877C-087819F9224B}"/>
                  </a:ext>
                </a:extLst>
              </p:cNvPr>
              <p:cNvSpPr/>
              <p:nvPr/>
            </p:nvSpPr>
            <p:spPr>
              <a:xfrm>
                <a:off x="4484019" y="4000640"/>
                <a:ext cx="488326" cy="490277"/>
              </a:xfrm>
              <a:prstGeom prst="rect">
                <a:avLst/>
              </a:prstGeom>
              <a:solidFill>
                <a:srgbClr val="01A1DD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/>
                <a:endParaRPr lang="en-US" sz="1100" b="1" kern="0" dirty="0">
                  <a:solidFill>
                    <a:srgbClr val="FF0000"/>
                  </a:solidFill>
                  <a:latin typeface="Arial"/>
                </a:endParaRPr>
              </a:p>
            </p:txBody>
          </p:sp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A8747814-9B2F-4BE9-9737-6CE7115EAF11}"/>
                  </a:ext>
                </a:extLst>
              </p:cNvPr>
              <p:cNvSpPr/>
              <p:nvPr/>
            </p:nvSpPr>
            <p:spPr>
              <a:xfrm>
                <a:off x="4972346" y="4000640"/>
                <a:ext cx="488326" cy="490277"/>
              </a:xfrm>
              <a:prstGeom prst="rect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/>
                <a:endParaRPr lang="en-US" sz="1100" b="1" kern="0" dirty="0">
                  <a:solidFill>
                    <a:srgbClr val="FF0000"/>
                  </a:solidFill>
                  <a:latin typeface="Arial"/>
                </a:endParaRPr>
              </a:p>
            </p:txBody>
          </p:sp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B8212BE6-2830-44F4-A553-F28A7DBDB220}"/>
                  </a:ext>
                </a:extLst>
              </p:cNvPr>
              <p:cNvSpPr/>
              <p:nvPr/>
            </p:nvSpPr>
            <p:spPr>
              <a:xfrm>
                <a:off x="5460672" y="4000640"/>
                <a:ext cx="488326" cy="490277"/>
              </a:xfrm>
              <a:prstGeom prst="rect">
                <a:avLst/>
              </a:prstGeom>
              <a:solidFill>
                <a:srgbClr val="01A1DD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/>
                <a:endParaRPr lang="en-US" sz="1100" b="1" kern="0" dirty="0">
                  <a:solidFill>
                    <a:srgbClr val="FF0000"/>
                  </a:solidFill>
                  <a:latin typeface="Arial"/>
                </a:endParaRPr>
              </a:p>
            </p:txBody>
          </p:sp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D4EB0250-2F7B-45E0-BFA0-326E8BA2043B}"/>
                  </a:ext>
                </a:extLst>
              </p:cNvPr>
              <p:cNvSpPr/>
              <p:nvPr/>
            </p:nvSpPr>
            <p:spPr>
              <a:xfrm>
                <a:off x="5948998" y="4000640"/>
                <a:ext cx="488326" cy="490277"/>
              </a:xfrm>
              <a:prstGeom prst="rect">
                <a:avLst/>
              </a:prstGeom>
              <a:solidFill>
                <a:srgbClr val="01A1DD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/>
                <a:endParaRPr lang="en-US" sz="1100" b="1" kern="0" dirty="0">
                  <a:solidFill>
                    <a:srgbClr val="FF0000"/>
                  </a:solidFill>
                  <a:latin typeface="Arial"/>
                </a:endParaRPr>
              </a:p>
            </p:txBody>
          </p:sp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96789B1A-7F9E-4B49-A256-241DBD26037B}"/>
                  </a:ext>
                </a:extLst>
              </p:cNvPr>
              <p:cNvSpPr/>
              <p:nvPr/>
            </p:nvSpPr>
            <p:spPr>
              <a:xfrm>
                <a:off x="3995694" y="4490917"/>
                <a:ext cx="488326" cy="490277"/>
              </a:xfrm>
              <a:prstGeom prst="rect">
                <a:avLst/>
              </a:prstGeom>
              <a:solidFill>
                <a:srgbClr val="01A1DD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/>
                <a:endParaRPr lang="en-US" sz="1100" b="1" kern="0" dirty="0">
                  <a:solidFill>
                    <a:srgbClr val="FF0000"/>
                  </a:solidFill>
                  <a:latin typeface="Arial"/>
                </a:endParaRPr>
              </a:p>
            </p:txBody>
          </p:sp>
          <p:sp>
            <p:nvSpPr>
              <p:cNvPr id="101" name="Rectangle 100">
                <a:extLst>
                  <a:ext uri="{FF2B5EF4-FFF2-40B4-BE49-F238E27FC236}">
                    <a16:creationId xmlns:a16="http://schemas.microsoft.com/office/drawing/2014/main" id="{A985EAEA-14C1-4CFD-8EAF-5965EDFF68EA}"/>
                  </a:ext>
                </a:extLst>
              </p:cNvPr>
              <p:cNvSpPr/>
              <p:nvPr/>
            </p:nvSpPr>
            <p:spPr>
              <a:xfrm>
                <a:off x="4484019" y="4490917"/>
                <a:ext cx="488326" cy="490277"/>
              </a:xfrm>
              <a:prstGeom prst="rect">
                <a:avLst/>
              </a:prstGeom>
              <a:solidFill>
                <a:srgbClr val="01A1DD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/>
                <a:endParaRPr lang="en-US" sz="1100" b="1" kern="0" dirty="0">
                  <a:solidFill>
                    <a:srgbClr val="FF0000"/>
                  </a:solidFill>
                  <a:latin typeface="Arial"/>
                </a:endParaRPr>
              </a:p>
            </p:txBody>
          </p:sp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92711255-C990-4FD7-A4A9-1F89E101A6DE}"/>
                  </a:ext>
                </a:extLst>
              </p:cNvPr>
              <p:cNvSpPr/>
              <p:nvPr/>
            </p:nvSpPr>
            <p:spPr>
              <a:xfrm>
                <a:off x="4972346" y="4490917"/>
                <a:ext cx="488326" cy="490277"/>
              </a:xfrm>
              <a:prstGeom prst="rect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/>
                <a:endParaRPr lang="en-US" sz="1100" b="1" kern="0" dirty="0">
                  <a:solidFill>
                    <a:srgbClr val="FF0000"/>
                  </a:solidFill>
                  <a:latin typeface="Arial"/>
                </a:endParaRPr>
              </a:p>
            </p:txBody>
          </p:sp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E2272A1E-BBE6-41AC-9892-4D553A4726BE}"/>
                  </a:ext>
                </a:extLst>
              </p:cNvPr>
              <p:cNvSpPr/>
              <p:nvPr/>
            </p:nvSpPr>
            <p:spPr>
              <a:xfrm>
                <a:off x="5460672" y="4490917"/>
                <a:ext cx="488326" cy="490277"/>
              </a:xfrm>
              <a:prstGeom prst="rect">
                <a:avLst/>
              </a:prstGeom>
              <a:solidFill>
                <a:srgbClr val="01A1DD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/>
                <a:endParaRPr lang="en-US" sz="1100" b="1" kern="0" dirty="0">
                  <a:solidFill>
                    <a:srgbClr val="FF0000"/>
                  </a:solidFill>
                  <a:latin typeface="Arial"/>
                </a:endParaRPr>
              </a:p>
            </p:txBody>
          </p:sp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A2370DDB-29AF-4ED5-AD96-1A519844EFC6}"/>
                  </a:ext>
                </a:extLst>
              </p:cNvPr>
              <p:cNvSpPr/>
              <p:nvPr/>
            </p:nvSpPr>
            <p:spPr>
              <a:xfrm>
                <a:off x="5948998" y="4490917"/>
                <a:ext cx="488326" cy="490277"/>
              </a:xfrm>
              <a:prstGeom prst="rect">
                <a:avLst/>
              </a:prstGeom>
              <a:solidFill>
                <a:srgbClr val="01A1DD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/>
                <a:endParaRPr lang="en-US" sz="1100" b="1" kern="0" dirty="0">
                  <a:solidFill>
                    <a:srgbClr val="FF0000"/>
                  </a:solidFill>
                  <a:latin typeface="Arial"/>
                </a:endParaRPr>
              </a:p>
            </p:txBody>
          </p:sp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14BD0C2D-19DB-43F1-8304-EDC0C8EE219F}"/>
                  </a:ext>
                </a:extLst>
              </p:cNvPr>
              <p:cNvSpPr/>
              <p:nvPr/>
            </p:nvSpPr>
            <p:spPr>
              <a:xfrm>
                <a:off x="3995694" y="4981193"/>
                <a:ext cx="488326" cy="490277"/>
              </a:xfrm>
              <a:prstGeom prst="rect">
                <a:avLst/>
              </a:prstGeom>
              <a:solidFill>
                <a:srgbClr val="01A1DD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/>
                <a:endParaRPr lang="en-US" sz="1100" b="1" kern="0" dirty="0">
                  <a:solidFill>
                    <a:srgbClr val="FF0000"/>
                  </a:solidFill>
                  <a:latin typeface="Arial"/>
                </a:endParaRPr>
              </a:p>
            </p:txBody>
          </p:sp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B82DA737-7DC3-4B8F-84BC-966BE88591DC}"/>
                  </a:ext>
                </a:extLst>
              </p:cNvPr>
              <p:cNvSpPr/>
              <p:nvPr/>
            </p:nvSpPr>
            <p:spPr>
              <a:xfrm>
                <a:off x="4484019" y="4981193"/>
                <a:ext cx="488326" cy="490277"/>
              </a:xfrm>
              <a:prstGeom prst="rect">
                <a:avLst/>
              </a:prstGeom>
              <a:solidFill>
                <a:srgbClr val="01A1DD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/>
                <a:endParaRPr lang="en-US" sz="1100" b="1" kern="0" dirty="0">
                  <a:solidFill>
                    <a:srgbClr val="FF0000"/>
                  </a:solidFill>
                  <a:latin typeface="Arial"/>
                </a:endParaRPr>
              </a:p>
            </p:txBody>
          </p:sp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45121584-EC09-4B04-9076-09153A451DE2}"/>
                  </a:ext>
                </a:extLst>
              </p:cNvPr>
              <p:cNvSpPr/>
              <p:nvPr/>
            </p:nvSpPr>
            <p:spPr>
              <a:xfrm>
                <a:off x="4972346" y="4981193"/>
                <a:ext cx="488326" cy="490277"/>
              </a:xfrm>
              <a:prstGeom prst="rect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/>
                <a:endParaRPr lang="en-US" sz="1100" b="1" kern="0" dirty="0">
                  <a:solidFill>
                    <a:srgbClr val="FF0000"/>
                  </a:solidFill>
                  <a:latin typeface="Arial"/>
                </a:endParaRPr>
              </a:p>
            </p:txBody>
          </p:sp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AE164872-F757-494E-ACE2-701C7F12C175}"/>
                  </a:ext>
                </a:extLst>
              </p:cNvPr>
              <p:cNvSpPr/>
              <p:nvPr/>
            </p:nvSpPr>
            <p:spPr>
              <a:xfrm>
                <a:off x="5460672" y="4981193"/>
                <a:ext cx="488326" cy="490277"/>
              </a:xfrm>
              <a:prstGeom prst="rect">
                <a:avLst/>
              </a:prstGeom>
              <a:solidFill>
                <a:srgbClr val="01A1DD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/>
                <a:endParaRPr lang="en-US" sz="1100" b="1" kern="0" dirty="0">
                  <a:solidFill>
                    <a:srgbClr val="FF0000"/>
                  </a:solidFill>
                  <a:latin typeface="Arial"/>
                </a:endParaRPr>
              </a:p>
            </p:txBody>
          </p:sp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074EB775-904B-403E-B939-E20E972BF0AE}"/>
                  </a:ext>
                </a:extLst>
              </p:cNvPr>
              <p:cNvSpPr/>
              <p:nvPr/>
            </p:nvSpPr>
            <p:spPr>
              <a:xfrm>
                <a:off x="5948998" y="4981193"/>
                <a:ext cx="488326" cy="490277"/>
              </a:xfrm>
              <a:prstGeom prst="rect">
                <a:avLst/>
              </a:prstGeom>
              <a:solidFill>
                <a:srgbClr val="01A1DD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/>
                <a:endParaRPr lang="en-US" sz="1100" b="1" kern="0" dirty="0">
                  <a:solidFill>
                    <a:srgbClr val="FF0000"/>
                  </a:solidFill>
                  <a:latin typeface="Arial"/>
                </a:endParaRPr>
              </a:p>
            </p:txBody>
          </p:sp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8E36A574-6A17-4646-A6D5-54E2EEB9E70E}"/>
                  </a:ext>
                </a:extLst>
              </p:cNvPr>
              <p:cNvSpPr/>
              <p:nvPr/>
            </p:nvSpPr>
            <p:spPr>
              <a:xfrm>
                <a:off x="3995694" y="5471469"/>
                <a:ext cx="488326" cy="490277"/>
              </a:xfrm>
              <a:prstGeom prst="rect">
                <a:avLst/>
              </a:prstGeom>
              <a:solidFill>
                <a:srgbClr val="01A1DD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/>
                <a:endParaRPr lang="en-US" sz="1100" b="1" kern="0" dirty="0">
                  <a:solidFill>
                    <a:srgbClr val="FF0000"/>
                  </a:solidFill>
                  <a:latin typeface="Arial"/>
                </a:endParaRPr>
              </a:p>
            </p:txBody>
          </p:sp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9B00A3B7-85D3-4C50-A482-D9E36B861AE8}"/>
                  </a:ext>
                </a:extLst>
              </p:cNvPr>
              <p:cNvSpPr/>
              <p:nvPr/>
            </p:nvSpPr>
            <p:spPr>
              <a:xfrm>
                <a:off x="4484019" y="5471469"/>
                <a:ext cx="488326" cy="490277"/>
              </a:xfrm>
              <a:prstGeom prst="rect">
                <a:avLst/>
              </a:prstGeom>
              <a:solidFill>
                <a:srgbClr val="01A1DD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/>
                <a:endParaRPr lang="en-US" sz="1100" b="1" kern="0" dirty="0">
                  <a:solidFill>
                    <a:srgbClr val="FF0000"/>
                  </a:solidFill>
                  <a:latin typeface="Arial"/>
                </a:endParaRPr>
              </a:p>
            </p:txBody>
          </p:sp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760C3196-A850-4221-A9D5-62E0C28FCDC7}"/>
                  </a:ext>
                </a:extLst>
              </p:cNvPr>
              <p:cNvSpPr/>
              <p:nvPr/>
            </p:nvSpPr>
            <p:spPr>
              <a:xfrm>
                <a:off x="4972346" y="5471469"/>
                <a:ext cx="488326" cy="490277"/>
              </a:xfrm>
              <a:prstGeom prst="rect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/>
                <a:endParaRPr lang="en-US" sz="1100" b="1" kern="0" dirty="0">
                  <a:solidFill>
                    <a:srgbClr val="FF0000"/>
                  </a:solidFill>
                  <a:latin typeface="Arial"/>
                </a:endParaRPr>
              </a:p>
            </p:txBody>
          </p:sp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5D7C2F57-F0BE-49BA-992F-41F7E321F2CF}"/>
                  </a:ext>
                </a:extLst>
              </p:cNvPr>
              <p:cNvSpPr/>
              <p:nvPr/>
            </p:nvSpPr>
            <p:spPr>
              <a:xfrm>
                <a:off x="5460672" y="5471469"/>
                <a:ext cx="488326" cy="490277"/>
              </a:xfrm>
              <a:prstGeom prst="rect">
                <a:avLst/>
              </a:prstGeom>
              <a:solidFill>
                <a:srgbClr val="01A1DD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/>
                <a:endParaRPr lang="en-US" sz="1100" b="1" kern="0" dirty="0">
                  <a:solidFill>
                    <a:srgbClr val="FF0000"/>
                  </a:solidFill>
                  <a:latin typeface="Arial"/>
                </a:endParaRPr>
              </a:p>
            </p:txBody>
          </p:sp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8C1A7054-45C9-4C14-BDC9-98121BB821F4}"/>
                  </a:ext>
                </a:extLst>
              </p:cNvPr>
              <p:cNvSpPr/>
              <p:nvPr/>
            </p:nvSpPr>
            <p:spPr>
              <a:xfrm>
                <a:off x="5948998" y="5471469"/>
                <a:ext cx="488326" cy="490277"/>
              </a:xfrm>
              <a:prstGeom prst="rect">
                <a:avLst/>
              </a:prstGeom>
              <a:solidFill>
                <a:srgbClr val="01A1DD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/>
                <a:endParaRPr lang="en-US" sz="1100" b="1" kern="0" dirty="0">
                  <a:solidFill>
                    <a:srgbClr val="FF0000"/>
                  </a:solidFill>
                  <a:latin typeface="Arial"/>
                </a:endParaRPr>
              </a:p>
            </p:txBody>
          </p:sp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B83B8CB3-31FA-4366-9EEF-B48D23C28B0B}"/>
                  </a:ext>
                </a:extLst>
              </p:cNvPr>
              <p:cNvSpPr txBox="1"/>
              <p:nvPr/>
            </p:nvSpPr>
            <p:spPr>
              <a:xfrm>
                <a:off x="3995694" y="3603927"/>
                <a:ext cx="488326" cy="2876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/>
                  <a:t>1</a:t>
                </a:r>
              </a:p>
            </p:txBody>
          </p:sp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242A506E-C8ED-4149-B837-B7F56BA3DFC1}"/>
                  </a:ext>
                </a:extLst>
              </p:cNvPr>
              <p:cNvSpPr txBox="1"/>
              <p:nvPr/>
            </p:nvSpPr>
            <p:spPr>
              <a:xfrm>
                <a:off x="4484019" y="3603927"/>
                <a:ext cx="488326" cy="2876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/>
                  <a:t>1</a:t>
                </a:r>
              </a:p>
            </p:txBody>
          </p:sp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28C664E4-CA0B-4399-8E7B-F83A9E7CD24C}"/>
                  </a:ext>
                </a:extLst>
              </p:cNvPr>
              <p:cNvSpPr txBox="1"/>
              <p:nvPr/>
            </p:nvSpPr>
            <p:spPr>
              <a:xfrm>
                <a:off x="4972346" y="3603927"/>
                <a:ext cx="488326" cy="2876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/>
                  <a:t>1</a:t>
                </a:r>
              </a:p>
            </p:txBody>
          </p:sp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D657D32C-EBE8-4516-BEC6-A469D88C519E}"/>
                  </a:ext>
                </a:extLst>
              </p:cNvPr>
              <p:cNvSpPr txBox="1"/>
              <p:nvPr/>
            </p:nvSpPr>
            <p:spPr>
              <a:xfrm>
                <a:off x="4969852" y="4111785"/>
                <a:ext cx="488326" cy="2876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/>
                  <a:t>1</a:t>
                </a:r>
              </a:p>
            </p:txBody>
          </p:sp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7BDE71CF-A486-4176-AA30-62E24D045FF3}"/>
                  </a:ext>
                </a:extLst>
              </p:cNvPr>
              <p:cNvSpPr txBox="1"/>
              <p:nvPr/>
            </p:nvSpPr>
            <p:spPr>
              <a:xfrm>
                <a:off x="5460672" y="3603927"/>
                <a:ext cx="488326" cy="2876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/>
                  <a:t>1</a:t>
                </a:r>
              </a:p>
            </p:txBody>
          </p:sp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AC511640-F9B0-4F96-BD46-371FE0613B25}"/>
                  </a:ext>
                </a:extLst>
              </p:cNvPr>
              <p:cNvSpPr txBox="1"/>
              <p:nvPr/>
            </p:nvSpPr>
            <p:spPr>
              <a:xfrm>
                <a:off x="5948998" y="3603927"/>
                <a:ext cx="488326" cy="2876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/>
                  <a:t>1</a:t>
                </a:r>
              </a:p>
            </p:txBody>
          </p:sp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6C4175D5-603E-49D1-A06A-5E4A481FB7F2}"/>
                  </a:ext>
                </a:extLst>
              </p:cNvPr>
              <p:cNvSpPr txBox="1"/>
              <p:nvPr/>
            </p:nvSpPr>
            <p:spPr>
              <a:xfrm>
                <a:off x="4969852" y="4602061"/>
                <a:ext cx="488326" cy="2876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/>
                  <a:t>1</a:t>
                </a:r>
              </a:p>
            </p:txBody>
          </p:sp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24E0A607-0D15-4D0C-B2A6-A845914599B7}"/>
                  </a:ext>
                </a:extLst>
              </p:cNvPr>
              <p:cNvSpPr txBox="1"/>
              <p:nvPr/>
            </p:nvSpPr>
            <p:spPr>
              <a:xfrm>
                <a:off x="4969852" y="5092338"/>
                <a:ext cx="488326" cy="2876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/>
                  <a:t>1</a:t>
                </a:r>
              </a:p>
            </p:txBody>
          </p:sp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E6523DDE-B32F-4427-8C6D-AA3182F02AE8}"/>
                  </a:ext>
                </a:extLst>
              </p:cNvPr>
              <p:cNvSpPr txBox="1"/>
              <p:nvPr/>
            </p:nvSpPr>
            <p:spPr>
              <a:xfrm>
                <a:off x="4974443" y="5582614"/>
                <a:ext cx="488326" cy="2876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/>
                  <a:t>1</a:t>
                </a:r>
              </a:p>
            </p:txBody>
          </p:sp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95DBEFC2-D414-47FE-B07F-5484DB3DAF58}"/>
                  </a:ext>
                </a:extLst>
              </p:cNvPr>
              <p:cNvSpPr txBox="1"/>
              <p:nvPr/>
            </p:nvSpPr>
            <p:spPr>
              <a:xfrm>
                <a:off x="3993200" y="4111785"/>
                <a:ext cx="488326" cy="2876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bg1"/>
                    </a:solidFill>
                  </a:rPr>
                  <a:t>0</a:t>
                </a:r>
              </a:p>
            </p:txBody>
          </p:sp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333A39AF-9189-4327-918C-D1008DFE8410}"/>
                  </a:ext>
                </a:extLst>
              </p:cNvPr>
              <p:cNvSpPr txBox="1"/>
              <p:nvPr/>
            </p:nvSpPr>
            <p:spPr>
              <a:xfrm>
                <a:off x="4482773" y="4111785"/>
                <a:ext cx="488326" cy="2876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bg1"/>
                    </a:solidFill>
                  </a:rPr>
                  <a:t>0</a:t>
                </a:r>
              </a:p>
            </p:txBody>
          </p:sp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8048F460-D561-47B4-8BAE-BBC3CA3A477B}"/>
                  </a:ext>
                </a:extLst>
              </p:cNvPr>
              <p:cNvSpPr txBox="1"/>
              <p:nvPr/>
            </p:nvSpPr>
            <p:spPr>
              <a:xfrm>
                <a:off x="5460672" y="4111784"/>
                <a:ext cx="488326" cy="2876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bg1"/>
                    </a:solidFill>
                  </a:rPr>
                  <a:t>0</a:t>
                </a:r>
              </a:p>
            </p:txBody>
          </p:sp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B2692849-02D6-4916-9A38-F05F46631FCC}"/>
                  </a:ext>
                </a:extLst>
              </p:cNvPr>
              <p:cNvSpPr txBox="1"/>
              <p:nvPr/>
            </p:nvSpPr>
            <p:spPr>
              <a:xfrm>
                <a:off x="5948998" y="4111783"/>
                <a:ext cx="488326" cy="2876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bg1"/>
                    </a:solidFill>
                  </a:rPr>
                  <a:t>0</a:t>
                </a:r>
              </a:p>
            </p:txBody>
          </p:sp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F0E653CC-BBDE-408C-BEC6-875B0B562DA6}"/>
                  </a:ext>
                </a:extLst>
              </p:cNvPr>
              <p:cNvSpPr txBox="1"/>
              <p:nvPr/>
            </p:nvSpPr>
            <p:spPr>
              <a:xfrm>
                <a:off x="3993200" y="4602060"/>
                <a:ext cx="488326" cy="2876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bg1"/>
                    </a:solidFill>
                  </a:rPr>
                  <a:t>0</a:t>
                </a:r>
              </a:p>
            </p:txBody>
          </p:sp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CA9B401C-E4D2-43AE-89EF-4DA80F8A1E43}"/>
                  </a:ext>
                </a:extLst>
              </p:cNvPr>
              <p:cNvSpPr txBox="1"/>
              <p:nvPr/>
            </p:nvSpPr>
            <p:spPr>
              <a:xfrm>
                <a:off x="4482773" y="4602060"/>
                <a:ext cx="488326" cy="2876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bg1"/>
                    </a:solidFill>
                  </a:rPr>
                  <a:t>0</a:t>
                </a:r>
              </a:p>
            </p:txBody>
          </p:sp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65C16BFD-A639-43D8-896A-E9850296F7E1}"/>
                  </a:ext>
                </a:extLst>
              </p:cNvPr>
              <p:cNvSpPr txBox="1"/>
              <p:nvPr/>
            </p:nvSpPr>
            <p:spPr>
              <a:xfrm>
                <a:off x="5457328" y="4602060"/>
                <a:ext cx="488326" cy="2876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bg1"/>
                    </a:solidFill>
                  </a:rPr>
                  <a:t>0</a:t>
                </a:r>
              </a:p>
            </p:txBody>
          </p:sp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382DDAC5-6B4E-4FE2-963F-EC483EC06F07}"/>
                  </a:ext>
                </a:extLst>
              </p:cNvPr>
              <p:cNvSpPr txBox="1"/>
              <p:nvPr/>
            </p:nvSpPr>
            <p:spPr>
              <a:xfrm>
                <a:off x="5952342" y="4602060"/>
                <a:ext cx="488326" cy="2876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bg1"/>
                    </a:solidFill>
                  </a:rPr>
                  <a:t>0</a:t>
                </a:r>
              </a:p>
            </p:txBody>
          </p:sp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E6DB50FC-9DA5-4C11-85C4-F73E7680CE7B}"/>
                  </a:ext>
                </a:extLst>
              </p:cNvPr>
              <p:cNvSpPr txBox="1"/>
              <p:nvPr/>
            </p:nvSpPr>
            <p:spPr>
              <a:xfrm>
                <a:off x="3996941" y="5092336"/>
                <a:ext cx="488326" cy="2876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bg1"/>
                    </a:solidFill>
                  </a:rPr>
                  <a:t>0</a:t>
                </a:r>
              </a:p>
            </p:txBody>
          </p:sp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4398C8EE-4B8D-415F-88DB-33EBF9996DF9}"/>
                  </a:ext>
                </a:extLst>
              </p:cNvPr>
              <p:cNvSpPr txBox="1"/>
              <p:nvPr/>
            </p:nvSpPr>
            <p:spPr>
              <a:xfrm>
                <a:off x="4486513" y="5092336"/>
                <a:ext cx="488326" cy="2876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bg1"/>
                    </a:solidFill>
                  </a:rPr>
                  <a:t>0</a:t>
                </a:r>
              </a:p>
            </p:txBody>
          </p:sp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D5DD9F12-B782-4E51-BDA9-1693E9675D0E}"/>
                  </a:ext>
                </a:extLst>
              </p:cNvPr>
              <p:cNvSpPr txBox="1"/>
              <p:nvPr/>
            </p:nvSpPr>
            <p:spPr>
              <a:xfrm>
                <a:off x="5457328" y="5092336"/>
                <a:ext cx="488326" cy="2876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bg1"/>
                    </a:solidFill>
                  </a:rPr>
                  <a:t>0</a:t>
                </a:r>
              </a:p>
            </p:txBody>
          </p:sp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648DFB5B-0079-48FE-907E-6C77B044CAE0}"/>
                  </a:ext>
                </a:extLst>
              </p:cNvPr>
              <p:cNvSpPr txBox="1"/>
              <p:nvPr/>
            </p:nvSpPr>
            <p:spPr>
              <a:xfrm>
                <a:off x="5952342" y="5095124"/>
                <a:ext cx="488326" cy="2876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bg1"/>
                    </a:solidFill>
                  </a:rPr>
                  <a:t>0</a:t>
                </a:r>
              </a:p>
            </p:txBody>
          </p:sp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C3C3A695-B44B-491A-9BD7-C73ADF7C64A9}"/>
                  </a:ext>
                </a:extLst>
              </p:cNvPr>
              <p:cNvSpPr txBox="1"/>
              <p:nvPr/>
            </p:nvSpPr>
            <p:spPr>
              <a:xfrm>
                <a:off x="3997034" y="5582614"/>
                <a:ext cx="488326" cy="2876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bg1"/>
                    </a:solidFill>
                  </a:rPr>
                  <a:t>0</a:t>
                </a:r>
              </a:p>
            </p:txBody>
          </p:sp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BD524F5C-CAC6-4620-9652-EA25A2807E02}"/>
                  </a:ext>
                </a:extLst>
              </p:cNvPr>
              <p:cNvSpPr txBox="1"/>
              <p:nvPr/>
            </p:nvSpPr>
            <p:spPr>
              <a:xfrm>
                <a:off x="4481526" y="5582612"/>
                <a:ext cx="488326" cy="2876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bg1"/>
                    </a:solidFill>
                  </a:rPr>
                  <a:t>0</a:t>
                </a:r>
              </a:p>
            </p:txBody>
          </p:sp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C154E786-DB47-4F24-9C01-E961A4453163}"/>
                  </a:ext>
                </a:extLst>
              </p:cNvPr>
              <p:cNvSpPr txBox="1"/>
              <p:nvPr/>
            </p:nvSpPr>
            <p:spPr>
              <a:xfrm>
                <a:off x="5458178" y="5579828"/>
                <a:ext cx="488326" cy="2876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bg1"/>
                    </a:solidFill>
                  </a:rPr>
                  <a:t>0</a:t>
                </a:r>
              </a:p>
            </p:txBody>
          </p:sp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C0A12519-AC13-4705-945C-FC47FE5D4792}"/>
                  </a:ext>
                </a:extLst>
              </p:cNvPr>
              <p:cNvSpPr txBox="1"/>
              <p:nvPr/>
            </p:nvSpPr>
            <p:spPr>
              <a:xfrm>
                <a:off x="5948600" y="5578418"/>
                <a:ext cx="488326" cy="2876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bg1"/>
                    </a:solidFill>
                  </a:rPr>
                  <a:t>0</a:t>
                </a:r>
              </a:p>
            </p:txBody>
          </p:sp>
          <p:grpSp>
            <p:nvGrpSpPr>
              <p:cNvPr id="140" name="Group 139">
                <a:extLst>
                  <a:ext uri="{FF2B5EF4-FFF2-40B4-BE49-F238E27FC236}">
                    <a16:creationId xmlns:a16="http://schemas.microsoft.com/office/drawing/2014/main" id="{DBDB99C7-0103-471C-9FAA-EBFF04E93813}"/>
                  </a:ext>
                </a:extLst>
              </p:cNvPr>
              <p:cNvGrpSpPr/>
              <p:nvPr/>
            </p:nvGrpSpPr>
            <p:grpSpPr>
              <a:xfrm>
                <a:off x="3623105" y="2906005"/>
                <a:ext cx="1467925" cy="1470829"/>
                <a:chOff x="5872295" y="2694672"/>
                <a:chExt cx="2528820" cy="2533824"/>
              </a:xfrm>
            </p:grpSpPr>
            <p:sp>
              <p:nvSpPr>
                <p:cNvPr id="156" name="Rectangle 155">
                  <a:extLst>
                    <a:ext uri="{FF2B5EF4-FFF2-40B4-BE49-F238E27FC236}">
                      <a16:creationId xmlns:a16="http://schemas.microsoft.com/office/drawing/2014/main" id="{8E261CFA-061B-4246-8579-FAC285912BBA}"/>
                    </a:ext>
                  </a:extLst>
                </p:cNvPr>
                <p:cNvSpPr/>
                <p:nvPr/>
              </p:nvSpPr>
              <p:spPr>
                <a:xfrm>
                  <a:off x="5877371" y="2694672"/>
                  <a:ext cx="841248" cy="844608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  <a:alpha val="32000"/>
                  </a:schemeClr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14400"/>
                  <a:endParaRPr lang="en-US" sz="1100" b="1" kern="0" dirty="0">
                    <a:solidFill>
                      <a:srgbClr val="FF0000"/>
                    </a:solidFill>
                    <a:latin typeface="Arial"/>
                  </a:endParaRPr>
                </a:p>
              </p:txBody>
            </p:sp>
            <p:sp>
              <p:nvSpPr>
                <p:cNvPr id="157" name="Rectangle 156">
                  <a:extLst>
                    <a:ext uri="{FF2B5EF4-FFF2-40B4-BE49-F238E27FC236}">
                      <a16:creationId xmlns:a16="http://schemas.microsoft.com/office/drawing/2014/main" id="{F8716A47-C014-4E4C-8F59-93659BAC611F}"/>
                    </a:ext>
                  </a:extLst>
                </p:cNvPr>
                <p:cNvSpPr/>
                <p:nvPr/>
              </p:nvSpPr>
              <p:spPr>
                <a:xfrm>
                  <a:off x="6718619" y="2694672"/>
                  <a:ext cx="841248" cy="844608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  <a:alpha val="32000"/>
                  </a:schemeClr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14400"/>
                  <a:endParaRPr lang="en-US" sz="1100" b="1" kern="0" dirty="0">
                    <a:solidFill>
                      <a:srgbClr val="FF0000"/>
                    </a:solidFill>
                    <a:latin typeface="Arial"/>
                  </a:endParaRPr>
                </a:p>
              </p:txBody>
            </p:sp>
            <p:sp>
              <p:nvSpPr>
                <p:cNvPr id="158" name="Rectangle 157">
                  <a:extLst>
                    <a:ext uri="{FF2B5EF4-FFF2-40B4-BE49-F238E27FC236}">
                      <a16:creationId xmlns:a16="http://schemas.microsoft.com/office/drawing/2014/main" id="{CE9DF77B-CEB8-4C36-90F8-C2197CFE1131}"/>
                    </a:ext>
                  </a:extLst>
                </p:cNvPr>
                <p:cNvSpPr/>
                <p:nvPr/>
              </p:nvSpPr>
              <p:spPr>
                <a:xfrm>
                  <a:off x="7559867" y="2694672"/>
                  <a:ext cx="841248" cy="844608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  <a:alpha val="32000"/>
                  </a:schemeClr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14400"/>
                  <a:endParaRPr lang="en-US" sz="1100" b="1" kern="0" dirty="0">
                    <a:solidFill>
                      <a:srgbClr val="FF0000"/>
                    </a:solidFill>
                    <a:latin typeface="Arial"/>
                  </a:endParaRPr>
                </a:p>
              </p:txBody>
            </p:sp>
            <p:sp>
              <p:nvSpPr>
                <p:cNvPr id="159" name="Rectangle 158">
                  <a:extLst>
                    <a:ext uri="{FF2B5EF4-FFF2-40B4-BE49-F238E27FC236}">
                      <a16:creationId xmlns:a16="http://schemas.microsoft.com/office/drawing/2014/main" id="{F7B41C71-AB1E-4286-B2F0-44AE9CB859BB}"/>
                    </a:ext>
                  </a:extLst>
                </p:cNvPr>
                <p:cNvSpPr/>
                <p:nvPr/>
              </p:nvSpPr>
              <p:spPr>
                <a:xfrm>
                  <a:off x="5878055" y="3539280"/>
                  <a:ext cx="841248" cy="844608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  <a:alpha val="32000"/>
                  </a:schemeClr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14400"/>
                  <a:endParaRPr lang="en-US" sz="1100" b="1" kern="0" dirty="0">
                    <a:solidFill>
                      <a:srgbClr val="FF0000"/>
                    </a:solidFill>
                    <a:latin typeface="Arial"/>
                  </a:endParaRPr>
                </a:p>
              </p:txBody>
            </p:sp>
            <p:sp>
              <p:nvSpPr>
                <p:cNvPr id="160" name="Rectangle 159">
                  <a:extLst>
                    <a:ext uri="{FF2B5EF4-FFF2-40B4-BE49-F238E27FC236}">
                      <a16:creationId xmlns:a16="http://schemas.microsoft.com/office/drawing/2014/main" id="{20AA98FE-AFF2-47EC-B11E-92A2EAC3BD87}"/>
                    </a:ext>
                  </a:extLst>
                </p:cNvPr>
                <p:cNvSpPr/>
                <p:nvPr/>
              </p:nvSpPr>
              <p:spPr>
                <a:xfrm>
                  <a:off x="6717935" y="3539280"/>
                  <a:ext cx="841248" cy="844608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  <a:alpha val="32000"/>
                  </a:schemeClr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14400"/>
                  <a:endParaRPr lang="en-US" sz="1100" b="1" kern="0" dirty="0">
                    <a:solidFill>
                      <a:srgbClr val="FF0000"/>
                    </a:solidFill>
                    <a:latin typeface="Arial"/>
                  </a:endParaRPr>
                </a:p>
              </p:txBody>
            </p:sp>
            <p:sp>
              <p:nvSpPr>
                <p:cNvPr id="161" name="Rectangle 160">
                  <a:extLst>
                    <a:ext uri="{FF2B5EF4-FFF2-40B4-BE49-F238E27FC236}">
                      <a16:creationId xmlns:a16="http://schemas.microsoft.com/office/drawing/2014/main" id="{6C1CD4EE-7B62-445B-86EA-6C9B13DD9158}"/>
                    </a:ext>
                  </a:extLst>
                </p:cNvPr>
                <p:cNvSpPr/>
                <p:nvPr/>
              </p:nvSpPr>
              <p:spPr>
                <a:xfrm>
                  <a:off x="7559867" y="3539280"/>
                  <a:ext cx="841248" cy="844608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  <a:alpha val="32000"/>
                  </a:schemeClr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14400"/>
                  <a:endParaRPr lang="en-US" sz="1100" b="1" kern="0" dirty="0">
                    <a:solidFill>
                      <a:srgbClr val="FF0000"/>
                    </a:solidFill>
                    <a:latin typeface="Arial"/>
                  </a:endParaRPr>
                </a:p>
              </p:txBody>
            </p:sp>
            <p:sp>
              <p:nvSpPr>
                <p:cNvPr id="162" name="Rectangle 161">
                  <a:extLst>
                    <a:ext uri="{FF2B5EF4-FFF2-40B4-BE49-F238E27FC236}">
                      <a16:creationId xmlns:a16="http://schemas.microsoft.com/office/drawing/2014/main" id="{FF6784FF-E6AC-4082-980E-C86C2869C0BB}"/>
                    </a:ext>
                  </a:extLst>
                </p:cNvPr>
                <p:cNvSpPr/>
                <p:nvPr/>
              </p:nvSpPr>
              <p:spPr>
                <a:xfrm>
                  <a:off x="5878055" y="4383888"/>
                  <a:ext cx="841248" cy="844608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  <a:alpha val="32000"/>
                  </a:schemeClr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14400"/>
                  <a:endParaRPr lang="en-US" sz="1100" b="1" kern="0" dirty="0">
                    <a:solidFill>
                      <a:srgbClr val="FF0000"/>
                    </a:solidFill>
                    <a:latin typeface="Arial"/>
                  </a:endParaRPr>
                </a:p>
              </p:txBody>
            </p:sp>
            <p:sp>
              <p:nvSpPr>
                <p:cNvPr id="163" name="Rectangle 162">
                  <a:extLst>
                    <a:ext uri="{FF2B5EF4-FFF2-40B4-BE49-F238E27FC236}">
                      <a16:creationId xmlns:a16="http://schemas.microsoft.com/office/drawing/2014/main" id="{EFE4E411-341D-4E93-B8DE-A32B2AEA96E6}"/>
                    </a:ext>
                  </a:extLst>
                </p:cNvPr>
                <p:cNvSpPr/>
                <p:nvPr/>
              </p:nvSpPr>
              <p:spPr>
                <a:xfrm>
                  <a:off x="6717935" y="4383888"/>
                  <a:ext cx="841248" cy="844608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  <a:alpha val="32000"/>
                  </a:schemeClr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14400"/>
                  <a:endParaRPr lang="en-US" sz="1100" b="1" kern="0" dirty="0">
                    <a:solidFill>
                      <a:srgbClr val="FF0000"/>
                    </a:solidFill>
                    <a:latin typeface="Arial"/>
                  </a:endParaRPr>
                </a:p>
              </p:txBody>
            </p:sp>
            <p:sp>
              <p:nvSpPr>
                <p:cNvPr id="164" name="Rectangle 163">
                  <a:extLst>
                    <a:ext uri="{FF2B5EF4-FFF2-40B4-BE49-F238E27FC236}">
                      <a16:creationId xmlns:a16="http://schemas.microsoft.com/office/drawing/2014/main" id="{13BB488D-78D8-4339-9E07-EDE06BAAF7C5}"/>
                    </a:ext>
                  </a:extLst>
                </p:cNvPr>
                <p:cNvSpPr/>
                <p:nvPr/>
              </p:nvSpPr>
              <p:spPr>
                <a:xfrm>
                  <a:off x="7559867" y="4383888"/>
                  <a:ext cx="841248" cy="844608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  <a:alpha val="32000"/>
                  </a:schemeClr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14400"/>
                  <a:endParaRPr lang="en-US" sz="1100" b="1" kern="0" dirty="0">
                    <a:solidFill>
                      <a:srgbClr val="FF0000"/>
                    </a:solidFill>
                    <a:latin typeface="Arial"/>
                  </a:endParaRPr>
                </a:p>
              </p:txBody>
            </p:sp>
            <p:sp>
              <p:nvSpPr>
                <p:cNvPr id="165" name="TextBox 164">
                  <a:extLst>
                    <a:ext uri="{FF2B5EF4-FFF2-40B4-BE49-F238E27FC236}">
                      <a16:creationId xmlns:a16="http://schemas.microsoft.com/office/drawing/2014/main" id="{0012B690-2E53-4086-9C62-F35B130C0AB4}"/>
                    </a:ext>
                  </a:extLst>
                </p:cNvPr>
                <p:cNvSpPr txBox="1"/>
                <p:nvPr/>
              </p:nvSpPr>
              <p:spPr>
                <a:xfrm>
                  <a:off x="6717935" y="2885916"/>
                  <a:ext cx="841248" cy="49552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dirty="0"/>
                    <a:t>1</a:t>
                  </a:r>
                </a:p>
              </p:txBody>
            </p:sp>
            <p:sp>
              <p:nvSpPr>
                <p:cNvPr id="166" name="TextBox 165">
                  <a:extLst>
                    <a:ext uri="{FF2B5EF4-FFF2-40B4-BE49-F238E27FC236}">
                      <a16:creationId xmlns:a16="http://schemas.microsoft.com/office/drawing/2014/main" id="{F18D860B-7E6E-4C40-9CB4-D2D047D6EF2C}"/>
                    </a:ext>
                  </a:extLst>
                </p:cNvPr>
                <p:cNvSpPr txBox="1"/>
                <p:nvPr/>
              </p:nvSpPr>
              <p:spPr>
                <a:xfrm>
                  <a:off x="6717251" y="3730747"/>
                  <a:ext cx="841248" cy="49552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dirty="0"/>
                    <a:t>1</a:t>
                  </a:r>
                </a:p>
              </p:txBody>
            </p:sp>
            <p:sp>
              <p:nvSpPr>
                <p:cNvPr id="167" name="TextBox 166">
                  <a:extLst>
                    <a:ext uri="{FF2B5EF4-FFF2-40B4-BE49-F238E27FC236}">
                      <a16:creationId xmlns:a16="http://schemas.microsoft.com/office/drawing/2014/main" id="{0573DC74-A34E-4BF4-94B9-4ED5A40B0444}"/>
                    </a:ext>
                  </a:extLst>
                </p:cNvPr>
                <p:cNvSpPr txBox="1"/>
                <p:nvPr/>
              </p:nvSpPr>
              <p:spPr>
                <a:xfrm>
                  <a:off x="6717251" y="4575355"/>
                  <a:ext cx="841248" cy="49552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dirty="0"/>
                    <a:t>1</a:t>
                  </a:r>
                </a:p>
              </p:txBody>
            </p:sp>
            <p:sp>
              <p:nvSpPr>
                <p:cNvPr id="168" name="TextBox 167">
                  <a:extLst>
                    <a:ext uri="{FF2B5EF4-FFF2-40B4-BE49-F238E27FC236}">
                      <a16:creationId xmlns:a16="http://schemas.microsoft.com/office/drawing/2014/main" id="{34B9D7C2-72B6-45D9-891B-D18AF8F69237}"/>
                    </a:ext>
                  </a:extLst>
                </p:cNvPr>
                <p:cNvSpPr txBox="1"/>
                <p:nvPr/>
              </p:nvSpPr>
              <p:spPr>
                <a:xfrm>
                  <a:off x="5876003" y="2885915"/>
                  <a:ext cx="841248" cy="49552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dirty="0"/>
                    <a:t>0</a:t>
                  </a:r>
                </a:p>
              </p:txBody>
            </p:sp>
            <p:sp>
              <p:nvSpPr>
                <p:cNvPr id="169" name="TextBox 168">
                  <a:extLst>
                    <a:ext uri="{FF2B5EF4-FFF2-40B4-BE49-F238E27FC236}">
                      <a16:creationId xmlns:a16="http://schemas.microsoft.com/office/drawing/2014/main" id="{CCA78853-8171-493D-A59E-401D2C12E294}"/>
                    </a:ext>
                  </a:extLst>
                </p:cNvPr>
                <p:cNvSpPr txBox="1"/>
                <p:nvPr/>
              </p:nvSpPr>
              <p:spPr>
                <a:xfrm>
                  <a:off x="7559867" y="2883364"/>
                  <a:ext cx="841248" cy="49552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dirty="0"/>
                    <a:t>0</a:t>
                  </a:r>
                </a:p>
              </p:txBody>
            </p:sp>
            <p:sp>
              <p:nvSpPr>
                <p:cNvPr id="170" name="TextBox 169">
                  <a:extLst>
                    <a:ext uri="{FF2B5EF4-FFF2-40B4-BE49-F238E27FC236}">
                      <a16:creationId xmlns:a16="http://schemas.microsoft.com/office/drawing/2014/main" id="{93B44108-7303-47F7-A9E6-ABD39A14608B}"/>
                    </a:ext>
                  </a:extLst>
                </p:cNvPr>
                <p:cNvSpPr txBox="1"/>
                <p:nvPr/>
              </p:nvSpPr>
              <p:spPr>
                <a:xfrm>
                  <a:off x="5872295" y="3725234"/>
                  <a:ext cx="841248" cy="49552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dirty="0"/>
                    <a:t>0</a:t>
                  </a:r>
                </a:p>
              </p:txBody>
            </p:sp>
            <p:sp>
              <p:nvSpPr>
                <p:cNvPr id="171" name="TextBox 170">
                  <a:extLst>
                    <a:ext uri="{FF2B5EF4-FFF2-40B4-BE49-F238E27FC236}">
                      <a16:creationId xmlns:a16="http://schemas.microsoft.com/office/drawing/2014/main" id="{BAC34915-C2B6-4118-A3E3-E443ACA33D4F}"/>
                    </a:ext>
                  </a:extLst>
                </p:cNvPr>
                <p:cNvSpPr txBox="1"/>
                <p:nvPr/>
              </p:nvSpPr>
              <p:spPr>
                <a:xfrm>
                  <a:off x="7559867" y="3718930"/>
                  <a:ext cx="841248" cy="49552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dirty="0"/>
                    <a:t>0</a:t>
                  </a:r>
                </a:p>
              </p:txBody>
            </p:sp>
            <p:sp>
              <p:nvSpPr>
                <p:cNvPr id="172" name="TextBox 171">
                  <a:extLst>
                    <a:ext uri="{FF2B5EF4-FFF2-40B4-BE49-F238E27FC236}">
                      <a16:creationId xmlns:a16="http://schemas.microsoft.com/office/drawing/2014/main" id="{A1D9EBF2-85BB-4197-9FE0-4CA03114BF92}"/>
                    </a:ext>
                  </a:extLst>
                </p:cNvPr>
                <p:cNvSpPr txBox="1"/>
                <p:nvPr/>
              </p:nvSpPr>
              <p:spPr>
                <a:xfrm>
                  <a:off x="5872295" y="4569842"/>
                  <a:ext cx="841248" cy="49552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dirty="0"/>
                    <a:t>0</a:t>
                  </a:r>
                </a:p>
              </p:txBody>
            </p:sp>
            <p:sp>
              <p:nvSpPr>
                <p:cNvPr id="173" name="TextBox 172">
                  <a:extLst>
                    <a:ext uri="{FF2B5EF4-FFF2-40B4-BE49-F238E27FC236}">
                      <a16:creationId xmlns:a16="http://schemas.microsoft.com/office/drawing/2014/main" id="{36803F04-0808-416E-97B0-5096F1ED2B7C}"/>
                    </a:ext>
                  </a:extLst>
                </p:cNvPr>
                <p:cNvSpPr txBox="1"/>
                <p:nvPr/>
              </p:nvSpPr>
              <p:spPr>
                <a:xfrm>
                  <a:off x="7559183" y="4569841"/>
                  <a:ext cx="841248" cy="49552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dirty="0"/>
                    <a:t>0</a:t>
                  </a:r>
                </a:p>
              </p:txBody>
            </p:sp>
          </p:grp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DEE162CF-6913-4686-B1BE-C641014845C8}"/>
                  </a:ext>
                </a:extLst>
              </p:cNvPr>
              <p:cNvCxnSpPr/>
              <p:nvPr/>
            </p:nvCxnSpPr>
            <p:spPr>
              <a:xfrm flipH="1">
                <a:off x="3504048" y="2906497"/>
                <a:ext cx="112308" cy="10835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73ACD777-740E-4593-8ADE-70E77B31771B}"/>
                  </a:ext>
                </a:extLst>
              </p:cNvPr>
              <p:cNvCxnSpPr/>
              <p:nvPr/>
            </p:nvCxnSpPr>
            <p:spPr>
              <a:xfrm flipH="1">
                <a:off x="3515520" y="4367124"/>
                <a:ext cx="112308" cy="111147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C332C928-4EB3-4723-BA1C-D47C4ED705F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989151" y="4365801"/>
                <a:ext cx="102628" cy="10786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EE84E447-DA4F-4931-9CE0-D0CD3AAD069C}"/>
                  </a:ext>
                </a:extLst>
              </p:cNvPr>
              <p:cNvCxnSpPr/>
              <p:nvPr/>
            </p:nvCxnSpPr>
            <p:spPr>
              <a:xfrm flipH="1">
                <a:off x="4972370" y="2900716"/>
                <a:ext cx="114008" cy="10835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69" name="Group 268">
                <a:extLst>
                  <a:ext uri="{FF2B5EF4-FFF2-40B4-BE49-F238E27FC236}">
                    <a16:creationId xmlns:a16="http://schemas.microsoft.com/office/drawing/2014/main" id="{152DB796-DFC8-4E49-881E-986F24FBE322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3507856" y="3019870"/>
                <a:ext cx="3413938" cy="3425600"/>
                <a:chOff x="-426852" y="1005081"/>
                <a:chExt cx="5881253" cy="5901344"/>
              </a:xfrm>
            </p:grpSpPr>
            <p:cxnSp>
              <p:nvCxnSpPr>
                <p:cNvPr id="227" name="Straight Connector 226">
                  <a:extLst>
                    <a:ext uri="{FF2B5EF4-FFF2-40B4-BE49-F238E27FC236}">
                      <a16:creationId xmlns:a16="http://schemas.microsoft.com/office/drawing/2014/main" id="{458C9C45-8268-4A4E-AB83-5BFA7523AEF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454401" y="1005082"/>
                  <a:ext cx="0" cy="5901343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prstDash val="dash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0" name="Straight Connector 229">
                  <a:extLst>
                    <a:ext uri="{FF2B5EF4-FFF2-40B4-BE49-F238E27FC236}">
                      <a16:creationId xmlns:a16="http://schemas.microsoft.com/office/drawing/2014/main" id="{3D6CA692-6171-487C-B266-94F915B8775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-420404" y="6906425"/>
                  <a:ext cx="5874805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prstDash val="dash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4" name="Straight Connector 233">
                  <a:extLst>
                    <a:ext uri="{FF2B5EF4-FFF2-40B4-BE49-F238E27FC236}">
                      <a16:creationId xmlns:a16="http://schemas.microsoft.com/office/drawing/2014/main" id="{01C07286-891C-4C4D-8640-0CA869654B9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-420404" y="1005082"/>
                  <a:ext cx="5874805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prstDash val="dash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6" name="Straight Connector 235">
                  <a:extLst>
                    <a:ext uri="{FF2B5EF4-FFF2-40B4-BE49-F238E27FC236}">
                      <a16:creationId xmlns:a16="http://schemas.microsoft.com/office/drawing/2014/main" id="{6DF264A4-0D2D-41EE-BE0E-A8F7879853A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-420404" y="1005081"/>
                  <a:ext cx="0" cy="5901343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prstDash val="dash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3" name="Straight Connector 242">
                  <a:extLst>
                    <a:ext uri="{FF2B5EF4-FFF2-40B4-BE49-F238E27FC236}">
                      <a16:creationId xmlns:a16="http://schemas.microsoft.com/office/drawing/2014/main" id="{968A6F71-83FF-4285-BA1E-4846EC4C2736}"/>
                    </a:ext>
                  </a:extLst>
                </p:cNvPr>
                <p:cNvCxnSpPr/>
                <p:nvPr/>
              </p:nvCxnSpPr>
              <p:spPr>
                <a:xfrm flipV="1">
                  <a:off x="415703" y="1005081"/>
                  <a:ext cx="0" cy="8346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prstDash val="dash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4" name="Straight Connector 243">
                  <a:extLst>
                    <a:ext uri="{FF2B5EF4-FFF2-40B4-BE49-F238E27FC236}">
                      <a16:creationId xmlns:a16="http://schemas.microsoft.com/office/drawing/2014/main" id="{01717718-5E9A-4135-9F6C-FD3C45D0422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-420404" y="1849705"/>
                  <a:ext cx="836107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prstDash val="dash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7" name="Straight Connector 246">
                  <a:extLst>
                    <a:ext uri="{FF2B5EF4-FFF2-40B4-BE49-F238E27FC236}">
                      <a16:creationId xmlns:a16="http://schemas.microsoft.com/office/drawing/2014/main" id="{7E57CE3A-058D-4B74-89AB-1196114EFBE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-426848" y="2694672"/>
                  <a:ext cx="836107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prstDash val="dash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8" name="Straight Connector 247">
                  <a:extLst>
                    <a:ext uri="{FF2B5EF4-FFF2-40B4-BE49-F238E27FC236}">
                      <a16:creationId xmlns:a16="http://schemas.microsoft.com/office/drawing/2014/main" id="{37B2CE3E-E654-45CF-A7E5-5B1C7F7C3F9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-426849" y="3538562"/>
                  <a:ext cx="836107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prstDash val="dash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9" name="Straight Connector 248">
                  <a:extLst>
                    <a:ext uri="{FF2B5EF4-FFF2-40B4-BE49-F238E27FC236}">
                      <a16:creationId xmlns:a16="http://schemas.microsoft.com/office/drawing/2014/main" id="{5FE1298D-F006-44BF-9CD0-D2EE96132A4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-426850" y="4383884"/>
                  <a:ext cx="836107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prstDash val="dash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0" name="Straight Connector 249">
                  <a:extLst>
                    <a:ext uri="{FF2B5EF4-FFF2-40B4-BE49-F238E27FC236}">
                      <a16:creationId xmlns:a16="http://schemas.microsoft.com/office/drawing/2014/main" id="{3FD1F56D-E9A6-48D0-BAE5-52CF841A698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-426851" y="5228496"/>
                  <a:ext cx="836107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prstDash val="dash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1" name="Straight Connector 250">
                  <a:extLst>
                    <a:ext uri="{FF2B5EF4-FFF2-40B4-BE49-F238E27FC236}">
                      <a16:creationId xmlns:a16="http://schemas.microsoft.com/office/drawing/2014/main" id="{30A4DA11-92BF-4245-802E-4D8EB40076E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-426852" y="6076288"/>
                  <a:ext cx="836107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prstDash val="dash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2" name="Straight Connector 251">
                  <a:extLst>
                    <a:ext uri="{FF2B5EF4-FFF2-40B4-BE49-F238E27FC236}">
                      <a16:creationId xmlns:a16="http://schemas.microsoft.com/office/drawing/2014/main" id="{D9411644-901A-4FA8-86A4-6BE857E035FA}"/>
                    </a:ext>
                  </a:extLst>
                </p:cNvPr>
                <p:cNvCxnSpPr/>
                <p:nvPr/>
              </p:nvCxnSpPr>
              <p:spPr>
                <a:xfrm flipV="1">
                  <a:off x="1256951" y="1015041"/>
                  <a:ext cx="0" cy="8346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prstDash val="dash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3" name="Straight Connector 252">
                  <a:extLst>
                    <a:ext uri="{FF2B5EF4-FFF2-40B4-BE49-F238E27FC236}">
                      <a16:creationId xmlns:a16="http://schemas.microsoft.com/office/drawing/2014/main" id="{819C2872-2D46-45C9-9E04-C68096EFCFCF}"/>
                    </a:ext>
                  </a:extLst>
                </p:cNvPr>
                <p:cNvCxnSpPr/>
                <p:nvPr/>
              </p:nvCxnSpPr>
              <p:spPr>
                <a:xfrm flipV="1">
                  <a:off x="2091755" y="1015041"/>
                  <a:ext cx="0" cy="8346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prstDash val="dash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4" name="Straight Connector 253">
                  <a:extLst>
                    <a:ext uri="{FF2B5EF4-FFF2-40B4-BE49-F238E27FC236}">
                      <a16:creationId xmlns:a16="http://schemas.microsoft.com/office/drawing/2014/main" id="{F950A8B1-6A40-455A-9605-F1B0A13FA4AA}"/>
                    </a:ext>
                  </a:extLst>
                </p:cNvPr>
                <p:cNvCxnSpPr/>
                <p:nvPr/>
              </p:nvCxnSpPr>
              <p:spPr>
                <a:xfrm flipV="1">
                  <a:off x="2931539" y="1005081"/>
                  <a:ext cx="0" cy="8346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prstDash val="dash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5" name="Straight Connector 254">
                  <a:extLst>
                    <a:ext uri="{FF2B5EF4-FFF2-40B4-BE49-F238E27FC236}">
                      <a16:creationId xmlns:a16="http://schemas.microsoft.com/office/drawing/2014/main" id="{874D685B-65FF-41DA-93CE-9437B12988AC}"/>
                    </a:ext>
                  </a:extLst>
                </p:cNvPr>
                <p:cNvCxnSpPr/>
                <p:nvPr/>
              </p:nvCxnSpPr>
              <p:spPr>
                <a:xfrm flipV="1">
                  <a:off x="3778251" y="1015041"/>
                  <a:ext cx="0" cy="8346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prstDash val="dash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6" name="Straight Connector 255">
                  <a:extLst>
                    <a:ext uri="{FF2B5EF4-FFF2-40B4-BE49-F238E27FC236}">
                      <a16:creationId xmlns:a16="http://schemas.microsoft.com/office/drawing/2014/main" id="{FFD21B1E-B6DD-48E0-B6CD-7ADF31AD3ACA}"/>
                    </a:ext>
                  </a:extLst>
                </p:cNvPr>
                <p:cNvCxnSpPr/>
                <p:nvPr/>
              </p:nvCxnSpPr>
              <p:spPr>
                <a:xfrm flipV="1">
                  <a:off x="4619111" y="1005081"/>
                  <a:ext cx="0" cy="8346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prstDash val="dash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7" name="Straight Connector 256">
                  <a:extLst>
                    <a:ext uri="{FF2B5EF4-FFF2-40B4-BE49-F238E27FC236}">
                      <a16:creationId xmlns:a16="http://schemas.microsoft.com/office/drawing/2014/main" id="{9A0FCCC9-9891-431F-B889-6306C2D0DE5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618294" y="1849705"/>
                  <a:ext cx="836107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prstDash val="dash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8" name="Straight Connector 257">
                  <a:extLst>
                    <a:ext uri="{FF2B5EF4-FFF2-40B4-BE49-F238E27FC236}">
                      <a16:creationId xmlns:a16="http://schemas.microsoft.com/office/drawing/2014/main" id="{A6B93EDF-91D4-42DA-AC47-CBCF43C47DB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611850" y="2694672"/>
                  <a:ext cx="836107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prstDash val="dash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9" name="Straight Connector 258">
                  <a:extLst>
                    <a:ext uri="{FF2B5EF4-FFF2-40B4-BE49-F238E27FC236}">
                      <a16:creationId xmlns:a16="http://schemas.microsoft.com/office/drawing/2014/main" id="{D76917BF-328E-46A3-9700-7BBEC2573D2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611849" y="3538562"/>
                  <a:ext cx="836107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prstDash val="dash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0" name="Straight Connector 259">
                  <a:extLst>
                    <a:ext uri="{FF2B5EF4-FFF2-40B4-BE49-F238E27FC236}">
                      <a16:creationId xmlns:a16="http://schemas.microsoft.com/office/drawing/2014/main" id="{4C3473B9-A1CA-4ED0-98C7-B3FA118CA12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611848" y="4383884"/>
                  <a:ext cx="836107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prstDash val="dash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1" name="Straight Connector 260">
                  <a:extLst>
                    <a:ext uri="{FF2B5EF4-FFF2-40B4-BE49-F238E27FC236}">
                      <a16:creationId xmlns:a16="http://schemas.microsoft.com/office/drawing/2014/main" id="{600A98D5-EC7F-4034-BAFC-C176E9B887E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611847" y="5228496"/>
                  <a:ext cx="836107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prstDash val="dash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2" name="Straight Connector 261">
                  <a:extLst>
                    <a:ext uri="{FF2B5EF4-FFF2-40B4-BE49-F238E27FC236}">
                      <a16:creationId xmlns:a16="http://schemas.microsoft.com/office/drawing/2014/main" id="{D17F155C-88E6-49A2-B545-446F3D61B8E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611846" y="6076288"/>
                  <a:ext cx="836107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prstDash val="dash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3" name="Straight Connector 262">
                  <a:extLst>
                    <a:ext uri="{FF2B5EF4-FFF2-40B4-BE49-F238E27FC236}">
                      <a16:creationId xmlns:a16="http://schemas.microsoft.com/office/drawing/2014/main" id="{09C403CA-E300-4432-8634-9AEA7EDD1F6E}"/>
                    </a:ext>
                  </a:extLst>
                </p:cNvPr>
                <p:cNvCxnSpPr/>
                <p:nvPr/>
              </p:nvCxnSpPr>
              <p:spPr>
                <a:xfrm flipV="1">
                  <a:off x="423611" y="6061800"/>
                  <a:ext cx="0" cy="8346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prstDash val="dash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4" name="Straight Connector 263">
                  <a:extLst>
                    <a:ext uri="{FF2B5EF4-FFF2-40B4-BE49-F238E27FC236}">
                      <a16:creationId xmlns:a16="http://schemas.microsoft.com/office/drawing/2014/main" id="{9E38A227-2B1F-4181-A086-D1C595CDC8F6}"/>
                    </a:ext>
                  </a:extLst>
                </p:cNvPr>
                <p:cNvCxnSpPr/>
                <p:nvPr/>
              </p:nvCxnSpPr>
              <p:spPr>
                <a:xfrm flipV="1">
                  <a:off x="1264859" y="6071760"/>
                  <a:ext cx="0" cy="8346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prstDash val="dash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5" name="Straight Connector 264">
                  <a:extLst>
                    <a:ext uri="{FF2B5EF4-FFF2-40B4-BE49-F238E27FC236}">
                      <a16:creationId xmlns:a16="http://schemas.microsoft.com/office/drawing/2014/main" id="{5E07E005-59DF-44DE-BB7D-B5B1CE8036DD}"/>
                    </a:ext>
                  </a:extLst>
                </p:cNvPr>
                <p:cNvCxnSpPr/>
                <p:nvPr/>
              </p:nvCxnSpPr>
              <p:spPr>
                <a:xfrm flipV="1">
                  <a:off x="2099663" y="6071760"/>
                  <a:ext cx="0" cy="8346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prstDash val="dash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6" name="Straight Connector 265">
                  <a:extLst>
                    <a:ext uri="{FF2B5EF4-FFF2-40B4-BE49-F238E27FC236}">
                      <a16:creationId xmlns:a16="http://schemas.microsoft.com/office/drawing/2014/main" id="{35000152-FD1D-40F2-B92A-662282B35542}"/>
                    </a:ext>
                  </a:extLst>
                </p:cNvPr>
                <p:cNvCxnSpPr/>
                <p:nvPr/>
              </p:nvCxnSpPr>
              <p:spPr>
                <a:xfrm flipV="1">
                  <a:off x="2939447" y="6061800"/>
                  <a:ext cx="0" cy="8346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prstDash val="dash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7" name="Straight Connector 266">
                  <a:extLst>
                    <a:ext uri="{FF2B5EF4-FFF2-40B4-BE49-F238E27FC236}">
                      <a16:creationId xmlns:a16="http://schemas.microsoft.com/office/drawing/2014/main" id="{E2772934-AE07-4427-9B5A-5E0171C64862}"/>
                    </a:ext>
                  </a:extLst>
                </p:cNvPr>
                <p:cNvCxnSpPr/>
                <p:nvPr/>
              </p:nvCxnSpPr>
              <p:spPr>
                <a:xfrm flipV="1">
                  <a:off x="3786159" y="6071760"/>
                  <a:ext cx="0" cy="8346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prstDash val="dash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8" name="Straight Connector 267">
                  <a:extLst>
                    <a:ext uri="{FF2B5EF4-FFF2-40B4-BE49-F238E27FC236}">
                      <a16:creationId xmlns:a16="http://schemas.microsoft.com/office/drawing/2014/main" id="{830CE62F-E76E-438A-92BC-C9B109717A78}"/>
                    </a:ext>
                  </a:extLst>
                </p:cNvPr>
                <p:cNvCxnSpPr/>
                <p:nvPr/>
              </p:nvCxnSpPr>
              <p:spPr>
                <a:xfrm flipV="1">
                  <a:off x="4627019" y="6061800"/>
                  <a:ext cx="0" cy="8346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prstDash val="dash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95" name="Group 294">
              <a:extLst>
                <a:ext uri="{FF2B5EF4-FFF2-40B4-BE49-F238E27FC236}">
                  <a16:creationId xmlns:a16="http://schemas.microsoft.com/office/drawing/2014/main" id="{58D3D797-AE55-44CD-96D5-089FB31228A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369351" y="994959"/>
              <a:ext cx="2465117" cy="2465117"/>
              <a:chOff x="5788035" y="1772488"/>
              <a:chExt cx="3429000" cy="3429000"/>
            </a:xfrm>
            <a:scene3d>
              <a:camera prst="isometricTopUp"/>
              <a:lightRig rig="threePt" dir="t"/>
            </a:scene3d>
          </p:grpSpPr>
          <p:sp>
            <p:nvSpPr>
              <p:cNvPr id="147" name="Rectangle 146">
                <a:extLst>
                  <a:ext uri="{FF2B5EF4-FFF2-40B4-BE49-F238E27FC236}">
                    <a16:creationId xmlns:a16="http://schemas.microsoft.com/office/drawing/2014/main" id="{3EFE3265-E5BC-46D7-BA72-A96C1066E9E8}"/>
                  </a:ext>
                </a:extLst>
              </p:cNvPr>
              <p:cNvSpPr/>
              <p:nvPr/>
            </p:nvSpPr>
            <p:spPr>
              <a:xfrm>
                <a:off x="5788035" y="1772488"/>
                <a:ext cx="685800" cy="68580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/>
                <a:endParaRPr lang="en-US" sz="1100" b="1" kern="0" dirty="0">
                  <a:solidFill>
                    <a:srgbClr val="FF0000"/>
                  </a:solidFill>
                  <a:latin typeface="Arial"/>
                </a:endParaRPr>
              </a:p>
            </p:txBody>
          </p:sp>
          <p:sp>
            <p:nvSpPr>
              <p:cNvPr id="271" name="Rectangle 270">
                <a:extLst>
                  <a:ext uri="{FF2B5EF4-FFF2-40B4-BE49-F238E27FC236}">
                    <a16:creationId xmlns:a16="http://schemas.microsoft.com/office/drawing/2014/main" id="{FF436EDA-623B-4C8A-A0F1-1C0E6280E4D6}"/>
                  </a:ext>
                </a:extLst>
              </p:cNvPr>
              <p:cNvSpPr/>
              <p:nvPr/>
            </p:nvSpPr>
            <p:spPr>
              <a:xfrm>
                <a:off x="6473835" y="1772488"/>
                <a:ext cx="685800" cy="6858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/>
                <a:endParaRPr lang="en-US" sz="1100" b="1" kern="0" dirty="0">
                  <a:solidFill>
                    <a:srgbClr val="FF0000"/>
                  </a:solidFill>
                  <a:latin typeface="Arial"/>
                </a:endParaRPr>
              </a:p>
            </p:txBody>
          </p:sp>
          <p:sp>
            <p:nvSpPr>
              <p:cNvPr id="272" name="Rectangle 271">
                <a:extLst>
                  <a:ext uri="{FF2B5EF4-FFF2-40B4-BE49-F238E27FC236}">
                    <a16:creationId xmlns:a16="http://schemas.microsoft.com/office/drawing/2014/main" id="{D3A88BA3-3881-4128-AD18-AF38B8867ED9}"/>
                  </a:ext>
                </a:extLst>
              </p:cNvPr>
              <p:cNvSpPr/>
              <p:nvPr/>
            </p:nvSpPr>
            <p:spPr>
              <a:xfrm>
                <a:off x="7159635" y="1772488"/>
                <a:ext cx="685800" cy="6858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/>
                <a:endParaRPr lang="en-US" sz="1100" b="1" kern="0" dirty="0">
                  <a:solidFill>
                    <a:srgbClr val="FF0000"/>
                  </a:solidFill>
                  <a:latin typeface="Arial"/>
                </a:endParaRPr>
              </a:p>
            </p:txBody>
          </p:sp>
          <p:sp>
            <p:nvSpPr>
              <p:cNvPr id="273" name="Rectangle 272">
                <a:extLst>
                  <a:ext uri="{FF2B5EF4-FFF2-40B4-BE49-F238E27FC236}">
                    <a16:creationId xmlns:a16="http://schemas.microsoft.com/office/drawing/2014/main" id="{EDBE599E-0D62-4F3D-9F17-F28F7076030E}"/>
                  </a:ext>
                </a:extLst>
              </p:cNvPr>
              <p:cNvSpPr/>
              <p:nvPr/>
            </p:nvSpPr>
            <p:spPr>
              <a:xfrm>
                <a:off x="7845435" y="1772488"/>
                <a:ext cx="685800" cy="6858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/>
                <a:endParaRPr lang="en-US" sz="1100" b="1" kern="0" dirty="0">
                  <a:solidFill>
                    <a:srgbClr val="FF0000"/>
                  </a:solidFill>
                  <a:latin typeface="Arial"/>
                </a:endParaRPr>
              </a:p>
            </p:txBody>
          </p:sp>
          <p:sp>
            <p:nvSpPr>
              <p:cNvPr id="274" name="Rectangle 273">
                <a:extLst>
                  <a:ext uri="{FF2B5EF4-FFF2-40B4-BE49-F238E27FC236}">
                    <a16:creationId xmlns:a16="http://schemas.microsoft.com/office/drawing/2014/main" id="{250A453A-7C10-4F37-93F1-559D8D599860}"/>
                  </a:ext>
                </a:extLst>
              </p:cNvPr>
              <p:cNvSpPr/>
              <p:nvPr/>
            </p:nvSpPr>
            <p:spPr>
              <a:xfrm>
                <a:off x="8531235" y="1772488"/>
                <a:ext cx="685800" cy="6858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/>
                <a:endParaRPr lang="en-US" sz="1100" b="1" kern="0" dirty="0">
                  <a:solidFill>
                    <a:srgbClr val="FF0000"/>
                  </a:solidFill>
                  <a:latin typeface="Arial"/>
                </a:endParaRPr>
              </a:p>
            </p:txBody>
          </p:sp>
          <p:sp>
            <p:nvSpPr>
              <p:cNvPr id="275" name="Rectangle 274">
                <a:extLst>
                  <a:ext uri="{FF2B5EF4-FFF2-40B4-BE49-F238E27FC236}">
                    <a16:creationId xmlns:a16="http://schemas.microsoft.com/office/drawing/2014/main" id="{CD860708-33A9-48DA-A7C2-115298330FEA}"/>
                  </a:ext>
                </a:extLst>
              </p:cNvPr>
              <p:cNvSpPr/>
              <p:nvPr/>
            </p:nvSpPr>
            <p:spPr>
              <a:xfrm>
                <a:off x="5788035" y="2458288"/>
                <a:ext cx="685800" cy="6858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/>
                <a:endParaRPr lang="en-US" sz="1100" b="1" kern="0" dirty="0">
                  <a:solidFill>
                    <a:srgbClr val="FF0000"/>
                  </a:solidFill>
                  <a:latin typeface="Arial"/>
                </a:endParaRPr>
              </a:p>
            </p:txBody>
          </p:sp>
          <p:sp>
            <p:nvSpPr>
              <p:cNvPr id="276" name="Rectangle 275">
                <a:extLst>
                  <a:ext uri="{FF2B5EF4-FFF2-40B4-BE49-F238E27FC236}">
                    <a16:creationId xmlns:a16="http://schemas.microsoft.com/office/drawing/2014/main" id="{1358B3F2-DA0D-429D-B456-F2FF1B6C0438}"/>
                  </a:ext>
                </a:extLst>
              </p:cNvPr>
              <p:cNvSpPr/>
              <p:nvPr/>
            </p:nvSpPr>
            <p:spPr>
              <a:xfrm>
                <a:off x="6473835" y="2458288"/>
                <a:ext cx="685800" cy="6858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/>
                <a:endParaRPr lang="en-US" sz="1100" b="1" kern="0" dirty="0">
                  <a:solidFill>
                    <a:srgbClr val="FF0000"/>
                  </a:solidFill>
                  <a:latin typeface="Arial"/>
                </a:endParaRPr>
              </a:p>
            </p:txBody>
          </p:sp>
          <p:sp>
            <p:nvSpPr>
              <p:cNvPr id="277" name="Rectangle 276">
                <a:extLst>
                  <a:ext uri="{FF2B5EF4-FFF2-40B4-BE49-F238E27FC236}">
                    <a16:creationId xmlns:a16="http://schemas.microsoft.com/office/drawing/2014/main" id="{FC6CF366-CA7F-4012-843A-E11B929378C5}"/>
                  </a:ext>
                </a:extLst>
              </p:cNvPr>
              <p:cNvSpPr/>
              <p:nvPr/>
            </p:nvSpPr>
            <p:spPr>
              <a:xfrm>
                <a:off x="7159635" y="2458288"/>
                <a:ext cx="685800" cy="6858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/>
                <a:endParaRPr lang="en-US" sz="1100" b="1" kern="0" dirty="0">
                  <a:solidFill>
                    <a:srgbClr val="FF0000"/>
                  </a:solidFill>
                  <a:latin typeface="Arial"/>
                </a:endParaRPr>
              </a:p>
            </p:txBody>
          </p:sp>
          <p:sp>
            <p:nvSpPr>
              <p:cNvPr id="278" name="Rectangle 277">
                <a:extLst>
                  <a:ext uri="{FF2B5EF4-FFF2-40B4-BE49-F238E27FC236}">
                    <a16:creationId xmlns:a16="http://schemas.microsoft.com/office/drawing/2014/main" id="{C0EE1256-71E2-4A80-AE93-997C411DC3F2}"/>
                  </a:ext>
                </a:extLst>
              </p:cNvPr>
              <p:cNvSpPr/>
              <p:nvPr/>
            </p:nvSpPr>
            <p:spPr>
              <a:xfrm>
                <a:off x="7845435" y="2458288"/>
                <a:ext cx="685800" cy="6858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/>
                <a:endParaRPr lang="en-US" sz="1100" b="1" kern="0" dirty="0">
                  <a:solidFill>
                    <a:srgbClr val="FF0000"/>
                  </a:solidFill>
                  <a:latin typeface="Arial"/>
                </a:endParaRPr>
              </a:p>
            </p:txBody>
          </p:sp>
          <p:sp>
            <p:nvSpPr>
              <p:cNvPr id="279" name="Rectangle 278">
                <a:extLst>
                  <a:ext uri="{FF2B5EF4-FFF2-40B4-BE49-F238E27FC236}">
                    <a16:creationId xmlns:a16="http://schemas.microsoft.com/office/drawing/2014/main" id="{B67E499F-DAC6-4D94-8227-0A187604F89A}"/>
                  </a:ext>
                </a:extLst>
              </p:cNvPr>
              <p:cNvSpPr/>
              <p:nvPr/>
            </p:nvSpPr>
            <p:spPr>
              <a:xfrm>
                <a:off x="8531235" y="2458288"/>
                <a:ext cx="685800" cy="6858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/>
                <a:endParaRPr lang="en-US" sz="1100" b="1" kern="0" dirty="0">
                  <a:solidFill>
                    <a:srgbClr val="FF0000"/>
                  </a:solidFill>
                  <a:latin typeface="Arial"/>
                </a:endParaRPr>
              </a:p>
            </p:txBody>
          </p:sp>
          <p:sp>
            <p:nvSpPr>
              <p:cNvPr id="280" name="Rectangle 279">
                <a:extLst>
                  <a:ext uri="{FF2B5EF4-FFF2-40B4-BE49-F238E27FC236}">
                    <a16:creationId xmlns:a16="http://schemas.microsoft.com/office/drawing/2014/main" id="{B9EBFBF9-AE71-43BE-88D9-19CA4B7EA6C4}"/>
                  </a:ext>
                </a:extLst>
              </p:cNvPr>
              <p:cNvSpPr/>
              <p:nvPr/>
            </p:nvSpPr>
            <p:spPr>
              <a:xfrm>
                <a:off x="5788035" y="3144088"/>
                <a:ext cx="685800" cy="6858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/>
                <a:endParaRPr lang="en-US" sz="1100" b="1" kern="0" dirty="0">
                  <a:solidFill>
                    <a:srgbClr val="FF0000"/>
                  </a:solidFill>
                  <a:latin typeface="Arial"/>
                </a:endParaRPr>
              </a:p>
            </p:txBody>
          </p:sp>
          <p:sp>
            <p:nvSpPr>
              <p:cNvPr id="281" name="Rectangle 280">
                <a:extLst>
                  <a:ext uri="{FF2B5EF4-FFF2-40B4-BE49-F238E27FC236}">
                    <a16:creationId xmlns:a16="http://schemas.microsoft.com/office/drawing/2014/main" id="{620A127C-7336-4DC3-9CDF-4809272B73E9}"/>
                  </a:ext>
                </a:extLst>
              </p:cNvPr>
              <p:cNvSpPr/>
              <p:nvPr/>
            </p:nvSpPr>
            <p:spPr>
              <a:xfrm>
                <a:off x="6473835" y="3144088"/>
                <a:ext cx="685800" cy="6858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/>
                <a:endParaRPr lang="en-US" sz="1100" b="1" kern="0" dirty="0">
                  <a:solidFill>
                    <a:srgbClr val="FF0000"/>
                  </a:solidFill>
                  <a:latin typeface="Arial"/>
                </a:endParaRPr>
              </a:p>
            </p:txBody>
          </p:sp>
          <p:sp>
            <p:nvSpPr>
              <p:cNvPr id="282" name="Rectangle 281">
                <a:extLst>
                  <a:ext uri="{FF2B5EF4-FFF2-40B4-BE49-F238E27FC236}">
                    <a16:creationId xmlns:a16="http://schemas.microsoft.com/office/drawing/2014/main" id="{8E402B90-7EA1-4D7E-A03D-B10A2584B3F7}"/>
                  </a:ext>
                </a:extLst>
              </p:cNvPr>
              <p:cNvSpPr/>
              <p:nvPr/>
            </p:nvSpPr>
            <p:spPr>
              <a:xfrm>
                <a:off x="7159635" y="3144088"/>
                <a:ext cx="685800" cy="6858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/>
                <a:endParaRPr lang="en-US" sz="1100" b="1" kern="0" dirty="0">
                  <a:solidFill>
                    <a:srgbClr val="FF0000"/>
                  </a:solidFill>
                  <a:latin typeface="Arial"/>
                </a:endParaRPr>
              </a:p>
            </p:txBody>
          </p:sp>
          <p:sp>
            <p:nvSpPr>
              <p:cNvPr id="283" name="Rectangle 282">
                <a:extLst>
                  <a:ext uri="{FF2B5EF4-FFF2-40B4-BE49-F238E27FC236}">
                    <a16:creationId xmlns:a16="http://schemas.microsoft.com/office/drawing/2014/main" id="{79517AB7-9139-4D29-8811-EA7D21F31099}"/>
                  </a:ext>
                </a:extLst>
              </p:cNvPr>
              <p:cNvSpPr/>
              <p:nvPr/>
            </p:nvSpPr>
            <p:spPr>
              <a:xfrm>
                <a:off x="7845435" y="3144088"/>
                <a:ext cx="685800" cy="6858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/>
                <a:endParaRPr lang="en-US" sz="1100" b="1" kern="0" dirty="0">
                  <a:solidFill>
                    <a:srgbClr val="FF0000"/>
                  </a:solidFill>
                  <a:latin typeface="Arial"/>
                </a:endParaRPr>
              </a:p>
            </p:txBody>
          </p:sp>
          <p:sp>
            <p:nvSpPr>
              <p:cNvPr id="284" name="Rectangle 283">
                <a:extLst>
                  <a:ext uri="{FF2B5EF4-FFF2-40B4-BE49-F238E27FC236}">
                    <a16:creationId xmlns:a16="http://schemas.microsoft.com/office/drawing/2014/main" id="{5B5E1910-A6A1-4CBD-BEEB-87C6115E6034}"/>
                  </a:ext>
                </a:extLst>
              </p:cNvPr>
              <p:cNvSpPr/>
              <p:nvPr/>
            </p:nvSpPr>
            <p:spPr>
              <a:xfrm>
                <a:off x="8531235" y="3144088"/>
                <a:ext cx="685800" cy="6858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/>
                <a:endParaRPr lang="en-US" sz="1100" b="1" kern="0" dirty="0">
                  <a:solidFill>
                    <a:srgbClr val="FF0000"/>
                  </a:solidFill>
                  <a:latin typeface="Arial"/>
                </a:endParaRPr>
              </a:p>
            </p:txBody>
          </p:sp>
          <p:sp>
            <p:nvSpPr>
              <p:cNvPr id="285" name="Rectangle 284">
                <a:extLst>
                  <a:ext uri="{FF2B5EF4-FFF2-40B4-BE49-F238E27FC236}">
                    <a16:creationId xmlns:a16="http://schemas.microsoft.com/office/drawing/2014/main" id="{787D0B46-5E82-4BEA-9251-AFE5CB08FA24}"/>
                  </a:ext>
                </a:extLst>
              </p:cNvPr>
              <p:cNvSpPr/>
              <p:nvPr/>
            </p:nvSpPr>
            <p:spPr>
              <a:xfrm>
                <a:off x="5788035" y="3829888"/>
                <a:ext cx="685800" cy="6858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/>
                <a:endParaRPr lang="en-US" sz="1100" b="1" kern="0" dirty="0">
                  <a:solidFill>
                    <a:srgbClr val="FF0000"/>
                  </a:solidFill>
                  <a:latin typeface="Arial"/>
                </a:endParaRPr>
              </a:p>
            </p:txBody>
          </p:sp>
          <p:sp>
            <p:nvSpPr>
              <p:cNvPr id="286" name="Rectangle 285">
                <a:extLst>
                  <a:ext uri="{FF2B5EF4-FFF2-40B4-BE49-F238E27FC236}">
                    <a16:creationId xmlns:a16="http://schemas.microsoft.com/office/drawing/2014/main" id="{38E606C1-0282-479F-8A66-B6174F231B80}"/>
                  </a:ext>
                </a:extLst>
              </p:cNvPr>
              <p:cNvSpPr/>
              <p:nvPr/>
            </p:nvSpPr>
            <p:spPr>
              <a:xfrm>
                <a:off x="6473835" y="3829888"/>
                <a:ext cx="685800" cy="6858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/>
                <a:endParaRPr lang="en-US" sz="1100" b="1" kern="0" dirty="0">
                  <a:solidFill>
                    <a:srgbClr val="FF0000"/>
                  </a:solidFill>
                  <a:latin typeface="Arial"/>
                </a:endParaRPr>
              </a:p>
            </p:txBody>
          </p:sp>
          <p:sp>
            <p:nvSpPr>
              <p:cNvPr id="287" name="Rectangle 286">
                <a:extLst>
                  <a:ext uri="{FF2B5EF4-FFF2-40B4-BE49-F238E27FC236}">
                    <a16:creationId xmlns:a16="http://schemas.microsoft.com/office/drawing/2014/main" id="{137CA048-CAE3-4607-B035-DD8AD4A4CD14}"/>
                  </a:ext>
                </a:extLst>
              </p:cNvPr>
              <p:cNvSpPr/>
              <p:nvPr/>
            </p:nvSpPr>
            <p:spPr>
              <a:xfrm>
                <a:off x="7159635" y="3829888"/>
                <a:ext cx="685800" cy="6858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/>
                <a:endParaRPr lang="en-US" sz="1100" b="1" kern="0" dirty="0">
                  <a:solidFill>
                    <a:srgbClr val="FF0000"/>
                  </a:solidFill>
                  <a:latin typeface="Arial"/>
                </a:endParaRPr>
              </a:p>
            </p:txBody>
          </p:sp>
          <p:sp>
            <p:nvSpPr>
              <p:cNvPr id="288" name="Rectangle 287">
                <a:extLst>
                  <a:ext uri="{FF2B5EF4-FFF2-40B4-BE49-F238E27FC236}">
                    <a16:creationId xmlns:a16="http://schemas.microsoft.com/office/drawing/2014/main" id="{CD0CF1AC-9DF4-4231-8FC0-9158DA5B84CF}"/>
                  </a:ext>
                </a:extLst>
              </p:cNvPr>
              <p:cNvSpPr/>
              <p:nvPr/>
            </p:nvSpPr>
            <p:spPr>
              <a:xfrm>
                <a:off x="7845435" y="3829888"/>
                <a:ext cx="685800" cy="6858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/>
                <a:endParaRPr lang="en-US" sz="1100" b="1" kern="0" dirty="0">
                  <a:solidFill>
                    <a:srgbClr val="FF0000"/>
                  </a:solidFill>
                  <a:latin typeface="Arial"/>
                </a:endParaRPr>
              </a:p>
            </p:txBody>
          </p:sp>
          <p:sp>
            <p:nvSpPr>
              <p:cNvPr id="289" name="Rectangle 288">
                <a:extLst>
                  <a:ext uri="{FF2B5EF4-FFF2-40B4-BE49-F238E27FC236}">
                    <a16:creationId xmlns:a16="http://schemas.microsoft.com/office/drawing/2014/main" id="{1DA84B26-B4B8-4802-90E5-612E9555E8F7}"/>
                  </a:ext>
                </a:extLst>
              </p:cNvPr>
              <p:cNvSpPr/>
              <p:nvPr/>
            </p:nvSpPr>
            <p:spPr>
              <a:xfrm>
                <a:off x="8531235" y="3829888"/>
                <a:ext cx="685800" cy="6858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/>
                <a:endParaRPr lang="en-US" sz="1100" b="1" kern="0" dirty="0">
                  <a:solidFill>
                    <a:srgbClr val="FF0000"/>
                  </a:solidFill>
                  <a:latin typeface="Arial"/>
                </a:endParaRPr>
              </a:p>
            </p:txBody>
          </p:sp>
          <p:sp>
            <p:nvSpPr>
              <p:cNvPr id="290" name="Rectangle 289">
                <a:extLst>
                  <a:ext uri="{FF2B5EF4-FFF2-40B4-BE49-F238E27FC236}">
                    <a16:creationId xmlns:a16="http://schemas.microsoft.com/office/drawing/2014/main" id="{FBD3DF7F-2DC2-41A9-A23A-209527CF2317}"/>
                  </a:ext>
                </a:extLst>
              </p:cNvPr>
              <p:cNvSpPr/>
              <p:nvPr/>
            </p:nvSpPr>
            <p:spPr>
              <a:xfrm>
                <a:off x="5788035" y="4515688"/>
                <a:ext cx="685800" cy="6858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/>
                <a:endParaRPr lang="en-US" sz="1100" b="1" kern="0" dirty="0">
                  <a:solidFill>
                    <a:srgbClr val="FF0000"/>
                  </a:solidFill>
                  <a:latin typeface="Arial"/>
                </a:endParaRPr>
              </a:p>
            </p:txBody>
          </p:sp>
          <p:sp>
            <p:nvSpPr>
              <p:cNvPr id="291" name="Rectangle 290">
                <a:extLst>
                  <a:ext uri="{FF2B5EF4-FFF2-40B4-BE49-F238E27FC236}">
                    <a16:creationId xmlns:a16="http://schemas.microsoft.com/office/drawing/2014/main" id="{1505D02F-DC29-4B7F-984C-326C758C6A59}"/>
                  </a:ext>
                </a:extLst>
              </p:cNvPr>
              <p:cNvSpPr/>
              <p:nvPr/>
            </p:nvSpPr>
            <p:spPr>
              <a:xfrm>
                <a:off x="6473835" y="4515688"/>
                <a:ext cx="685800" cy="6858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/>
                <a:endParaRPr lang="en-US" sz="1100" b="1" kern="0" dirty="0">
                  <a:solidFill>
                    <a:srgbClr val="FF0000"/>
                  </a:solidFill>
                  <a:latin typeface="Arial"/>
                </a:endParaRPr>
              </a:p>
            </p:txBody>
          </p:sp>
          <p:sp>
            <p:nvSpPr>
              <p:cNvPr id="292" name="Rectangle 291">
                <a:extLst>
                  <a:ext uri="{FF2B5EF4-FFF2-40B4-BE49-F238E27FC236}">
                    <a16:creationId xmlns:a16="http://schemas.microsoft.com/office/drawing/2014/main" id="{D22CB21C-F654-4D98-A769-E69314EBADD5}"/>
                  </a:ext>
                </a:extLst>
              </p:cNvPr>
              <p:cNvSpPr/>
              <p:nvPr/>
            </p:nvSpPr>
            <p:spPr>
              <a:xfrm>
                <a:off x="7159635" y="4515688"/>
                <a:ext cx="685800" cy="6858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/>
                <a:endParaRPr lang="en-US" sz="1100" b="1" kern="0" dirty="0">
                  <a:solidFill>
                    <a:srgbClr val="FF0000"/>
                  </a:solidFill>
                  <a:latin typeface="Arial"/>
                </a:endParaRPr>
              </a:p>
            </p:txBody>
          </p:sp>
          <p:sp>
            <p:nvSpPr>
              <p:cNvPr id="293" name="Rectangle 292">
                <a:extLst>
                  <a:ext uri="{FF2B5EF4-FFF2-40B4-BE49-F238E27FC236}">
                    <a16:creationId xmlns:a16="http://schemas.microsoft.com/office/drawing/2014/main" id="{F9E24FCD-BF25-4894-8531-964D8B109B13}"/>
                  </a:ext>
                </a:extLst>
              </p:cNvPr>
              <p:cNvSpPr/>
              <p:nvPr/>
            </p:nvSpPr>
            <p:spPr>
              <a:xfrm>
                <a:off x="7845435" y="4515688"/>
                <a:ext cx="685800" cy="6858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/>
                <a:endParaRPr lang="en-US" sz="1100" b="1" kern="0" dirty="0">
                  <a:solidFill>
                    <a:srgbClr val="FF0000"/>
                  </a:solidFill>
                  <a:latin typeface="Arial"/>
                </a:endParaRPr>
              </a:p>
            </p:txBody>
          </p:sp>
          <p:sp>
            <p:nvSpPr>
              <p:cNvPr id="294" name="Rectangle 293">
                <a:extLst>
                  <a:ext uri="{FF2B5EF4-FFF2-40B4-BE49-F238E27FC236}">
                    <a16:creationId xmlns:a16="http://schemas.microsoft.com/office/drawing/2014/main" id="{33DA3314-A01D-4016-B2EC-97913A3A11AE}"/>
                  </a:ext>
                </a:extLst>
              </p:cNvPr>
              <p:cNvSpPr/>
              <p:nvPr/>
            </p:nvSpPr>
            <p:spPr>
              <a:xfrm>
                <a:off x="8531235" y="4515688"/>
                <a:ext cx="685800" cy="6858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/>
                <a:endParaRPr lang="en-US" sz="1100" b="1" kern="0" dirty="0">
                  <a:solidFill>
                    <a:srgbClr val="FF0000"/>
                  </a:solidFill>
                  <a:latin typeface="Arial"/>
                </a:endParaRPr>
              </a:p>
            </p:txBody>
          </p:sp>
        </p:grpSp>
        <p:cxnSp>
          <p:nvCxnSpPr>
            <p:cNvPr id="300" name="Straight Connector 299">
              <a:extLst>
                <a:ext uri="{FF2B5EF4-FFF2-40B4-BE49-F238E27FC236}">
                  <a16:creationId xmlns:a16="http://schemas.microsoft.com/office/drawing/2014/main" id="{2B36F943-24ED-4317-8824-D66CA2E6AF7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17628" y="2227517"/>
              <a:ext cx="29547" cy="2374543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Connector 302">
              <a:extLst>
                <a:ext uri="{FF2B5EF4-FFF2-40B4-BE49-F238E27FC236}">
                  <a16:creationId xmlns:a16="http://schemas.microsoft.com/office/drawing/2014/main" id="{22A9C3B1-861F-453E-97AB-BA4B9CA8EC1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83172" y="2647507"/>
              <a:ext cx="279203" cy="2578826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Straight Connector 305">
              <a:extLst>
                <a:ext uri="{FF2B5EF4-FFF2-40B4-BE49-F238E27FC236}">
                  <a16:creationId xmlns:a16="http://schemas.microsoft.com/office/drawing/2014/main" id="{99307C15-E7FD-4375-9371-BA370EBA25E6}"/>
                </a:ext>
              </a:extLst>
            </p:cNvPr>
            <p:cNvCxnSpPr/>
            <p:nvPr/>
          </p:nvCxnSpPr>
          <p:spPr>
            <a:xfrm flipH="1" flipV="1">
              <a:off x="3744038" y="2720540"/>
              <a:ext cx="118336" cy="1273959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Straight Connector 309">
              <a:extLst>
                <a:ext uri="{FF2B5EF4-FFF2-40B4-BE49-F238E27FC236}">
                  <a16:creationId xmlns:a16="http://schemas.microsoft.com/office/drawing/2014/main" id="{B8CC9A4D-170B-4000-8083-B1582B670D6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136065" y="2966484"/>
              <a:ext cx="710405" cy="1635577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3" name="Line 167">
              <a:extLst>
                <a:ext uri="{FF2B5EF4-FFF2-40B4-BE49-F238E27FC236}">
                  <a16:creationId xmlns:a16="http://schemas.microsoft.com/office/drawing/2014/main" id="{DF57FB81-4E07-4FE0-A291-7A0378A12786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 flipH="1" flipV="1">
              <a:off x="6583457" y="3531913"/>
              <a:ext cx="400230" cy="467832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14" name="Rounded Rectangle 149">
              <a:extLst>
                <a:ext uri="{FF2B5EF4-FFF2-40B4-BE49-F238E27FC236}">
                  <a16:creationId xmlns:a16="http://schemas.microsoft.com/office/drawing/2014/main" id="{B0B03BDC-AB06-4E3C-8375-2DB43C3E9870}"/>
                </a:ext>
              </a:extLst>
            </p:cNvPr>
            <p:cNvSpPr/>
            <p:nvPr/>
          </p:nvSpPr>
          <p:spPr>
            <a:xfrm>
              <a:off x="6820584" y="3291681"/>
              <a:ext cx="1134442" cy="274637"/>
            </a:xfrm>
            <a:prstGeom prst="roundRect">
              <a:avLst/>
            </a:prstGeom>
            <a:gradFill flip="none" rotWithShape="0">
              <a:gsLst>
                <a:gs pos="0">
                  <a:srgbClr val="FFFFFF">
                    <a:lumMod val="92000"/>
                  </a:srgbClr>
                </a:gs>
                <a:gs pos="100000">
                  <a:srgbClr val="FFFFFF"/>
                </a:gs>
              </a:gsLst>
              <a:lin ang="2700000" scaled="1"/>
              <a:tileRect/>
            </a:gradFill>
            <a:ln w="25400" cap="flat" cmpd="sng" algn="ctr">
              <a:noFill/>
              <a:prstDash val="solid"/>
            </a:ln>
            <a:effectLst>
              <a:outerShdw blurRad="38100" dist="25400" dir="2700000" sx="99000" sy="99000" algn="tl" rotWithShape="0">
                <a:prstClr val="black">
                  <a:alpha val="75000"/>
                </a:prstClr>
              </a:outerShdw>
            </a:effectLst>
          </p:spPr>
          <p:txBody>
            <a:bodyPr anchor="ctr"/>
            <a:lstStyle/>
            <a:p>
              <a:pPr lvl="0" algn="ctr" defTabSz="914400">
                <a:defRPr/>
              </a:pPr>
              <a:r>
                <a:rPr lang="en-US" sz="1300" b="1" kern="0" dirty="0">
                  <a:solidFill>
                    <a:srgbClr val="000000"/>
                  </a:solidFill>
                  <a:latin typeface="Calibri"/>
                  <a:cs typeface="Calibri"/>
                </a:rPr>
                <a:t>Zero padding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811032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0B96B0-F4D2-4F03-BFD0-0E79B74E23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Stride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A9B87D-082F-4699-9230-1B1D4E5B8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20584" y="6445470"/>
            <a:ext cx="2133600" cy="365125"/>
          </a:xfrm>
        </p:spPr>
        <p:txBody>
          <a:bodyPr/>
          <a:lstStyle/>
          <a:p>
            <a:fld id="{A8160BDD-7155-D744-B749-9730458604AD}" type="slidenum">
              <a:rPr lang="en-US" smtClean="0"/>
              <a:t>25</a:t>
            </a:fld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E08A408-F6A8-4398-88BC-C9E27574009E}"/>
              </a:ext>
            </a:extLst>
          </p:cNvPr>
          <p:cNvGrpSpPr/>
          <p:nvPr/>
        </p:nvGrpSpPr>
        <p:grpSpPr>
          <a:xfrm>
            <a:off x="200139" y="946710"/>
            <a:ext cx="8025554" cy="5862526"/>
            <a:chOff x="200139" y="946710"/>
            <a:chExt cx="8025554" cy="5862526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681B4A2E-3FF4-4D41-82E7-A910B391B509}"/>
                </a:ext>
              </a:extLst>
            </p:cNvPr>
            <p:cNvGrpSpPr/>
            <p:nvPr/>
          </p:nvGrpSpPr>
          <p:grpSpPr>
            <a:xfrm>
              <a:off x="200139" y="946710"/>
              <a:ext cx="8025554" cy="5862526"/>
              <a:chOff x="200139" y="946710"/>
              <a:chExt cx="8025554" cy="5862526"/>
            </a:xfrm>
          </p:grpSpPr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35BE1DC2-D1BC-474F-839D-457FE895A6B2}"/>
                  </a:ext>
                </a:extLst>
              </p:cNvPr>
              <p:cNvGrpSpPr/>
              <p:nvPr/>
            </p:nvGrpSpPr>
            <p:grpSpPr>
              <a:xfrm>
                <a:off x="200139" y="946710"/>
                <a:ext cx="8025554" cy="5862526"/>
                <a:chOff x="200139" y="946710"/>
                <a:chExt cx="8025554" cy="5862526"/>
              </a:xfrm>
            </p:grpSpPr>
            <p:grpSp>
              <p:nvGrpSpPr>
                <p:cNvPr id="9" name="Group 8">
                  <a:extLst>
                    <a:ext uri="{FF2B5EF4-FFF2-40B4-BE49-F238E27FC236}">
                      <a16:creationId xmlns:a16="http://schemas.microsoft.com/office/drawing/2014/main" id="{C8339A7C-AB9B-42B6-878A-FA287514D8DC}"/>
                    </a:ext>
                  </a:extLst>
                </p:cNvPr>
                <p:cNvGrpSpPr/>
                <p:nvPr/>
              </p:nvGrpSpPr>
              <p:grpSpPr>
                <a:xfrm>
                  <a:off x="200139" y="946710"/>
                  <a:ext cx="4104166" cy="4964579"/>
                  <a:chOff x="199901" y="1480891"/>
                  <a:chExt cx="4104166" cy="4964579"/>
                </a:xfrm>
              </p:grpSpPr>
              <p:grpSp>
                <p:nvGrpSpPr>
                  <p:cNvPr id="298" name="Group 297">
                    <a:extLst>
                      <a:ext uri="{FF2B5EF4-FFF2-40B4-BE49-F238E27FC236}">
                        <a16:creationId xmlns:a16="http://schemas.microsoft.com/office/drawing/2014/main" id="{41954CF7-646F-418F-A6B5-D72C9E1B5DF9}"/>
                      </a:ext>
                    </a:extLst>
                  </p:cNvPr>
                  <p:cNvGrpSpPr/>
                  <p:nvPr/>
                </p:nvGrpSpPr>
                <p:grpSpPr>
                  <a:xfrm>
                    <a:off x="886321" y="2900716"/>
                    <a:ext cx="3417746" cy="3544754"/>
                    <a:chOff x="3504048" y="2900716"/>
                    <a:chExt cx="3417746" cy="3544754"/>
                  </a:xfrm>
                  <a:scene3d>
                    <a:camera prst="isometricTopUp"/>
                    <a:lightRig rig="threePt" dir="t"/>
                  </a:scene3d>
                </p:grpSpPr>
                <p:sp>
                  <p:nvSpPr>
                    <p:cNvPr id="90" name="Rectangle 89">
                      <a:extLst>
                        <a:ext uri="{FF2B5EF4-FFF2-40B4-BE49-F238E27FC236}">
                          <a16:creationId xmlns:a16="http://schemas.microsoft.com/office/drawing/2014/main" id="{DFBC6AE9-3182-4CC7-9B7A-985D771C9CA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995694" y="3510364"/>
                      <a:ext cx="488326" cy="490277"/>
                    </a:xfrm>
                    <a:prstGeom prst="rect">
                      <a:avLst/>
                    </a:prstGeom>
                    <a:noFill/>
                    <a:ln w="19050" cap="flat" cmpd="sng" algn="ctr">
                      <a:solidFill>
                        <a:schemeClr val="tx1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algn="ctr" defTabSz="914400"/>
                      <a:endParaRPr lang="en-US" sz="1100" b="1" kern="0" dirty="0">
                        <a:solidFill>
                          <a:srgbClr val="FF0000"/>
                        </a:solidFill>
                        <a:latin typeface="Arial"/>
                      </a:endParaRPr>
                    </a:p>
                  </p:txBody>
                </p:sp>
                <p:sp>
                  <p:nvSpPr>
                    <p:cNvPr id="91" name="Rectangle 90">
                      <a:extLst>
                        <a:ext uri="{FF2B5EF4-FFF2-40B4-BE49-F238E27FC236}">
                          <a16:creationId xmlns:a16="http://schemas.microsoft.com/office/drawing/2014/main" id="{88628004-3874-4CA0-9988-2BC0203DB5E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484019" y="3510364"/>
                      <a:ext cx="488326" cy="490277"/>
                    </a:xfrm>
                    <a:prstGeom prst="rect">
                      <a:avLst/>
                    </a:prstGeom>
                    <a:noFill/>
                    <a:ln w="19050" cap="flat" cmpd="sng" algn="ctr">
                      <a:solidFill>
                        <a:schemeClr val="tx1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algn="ctr" defTabSz="914400"/>
                      <a:endParaRPr lang="en-US" sz="1100" b="1" kern="0" dirty="0">
                        <a:solidFill>
                          <a:srgbClr val="FF0000"/>
                        </a:solidFill>
                        <a:latin typeface="Arial"/>
                      </a:endParaRPr>
                    </a:p>
                  </p:txBody>
                </p:sp>
                <p:sp>
                  <p:nvSpPr>
                    <p:cNvPr id="92" name="Rectangle 91">
                      <a:extLst>
                        <a:ext uri="{FF2B5EF4-FFF2-40B4-BE49-F238E27FC236}">
                          <a16:creationId xmlns:a16="http://schemas.microsoft.com/office/drawing/2014/main" id="{1FA4C954-D88F-4A32-B6E0-8BB11FB38FF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972346" y="3510364"/>
                      <a:ext cx="488326" cy="490277"/>
                    </a:xfrm>
                    <a:prstGeom prst="rect">
                      <a:avLst/>
                    </a:prstGeom>
                    <a:noFill/>
                    <a:ln w="19050" cap="flat" cmpd="sng" algn="ctr">
                      <a:solidFill>
                        <a:schemeClr val="tx1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algn="ctr" defTabSz="914400"/>
                      <a:endParaRPr lang="en-US" sz="1100" b="1" kern="0" dirty="0">
                        <a:solidFill>
                          <a:srgbClr val="FF0000"/>
                        </a:solidFill>
                        <a:latin typeface="Arial"/>
                      </a:endParaRPr>
                    </a:p>
                  </p:txBody>
                </p:sp>
                <p:sp>
                  <p:nvSpPr>
                    <p:cNvPr id="93" name="Rectangle 92">
                      <a:extLst>
                        <a:ext uri="{FF2B5EF4-FFF2-40B4-BE49-F238E27FC236}">
                          <a16:creationId xmlns:a16="http://schemas.microsoft.com/office/drawing/2014/main" id="{A22EB370-62ED-4BA6-B5D4-44DF2F99876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460672" y="3510364"/>
                      <a:ext cx="488326" cy="490277"/>
                    </a:xfrm>
                    <a:prstGeom prst="rect">
                      <a:avLst/>
                    </a:prstGeom>
                    <a:noFill/>
                    <a:ln w="19050" cap="flat" cmpd="sng" algn="ctr">
                      <a:solidFill>
                        <a:schemeClr val="tx1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algn="ctr" defTabSz="914400"/>
                      <a:endParaRPr lang="en-US" sz="1100" b="1" kern="0" dirty="0">
                        <a:solidFill>
                          <a:srgbClr val="FF0000"/>
                        </a:solidFill>
                        <a:latin typeface="Arial"/>
                      </a:endParaRPr>
                    </a:p>
                  </p:txBody>
                </p:sp>
                <p:sp>
                  <p:nvSpPr>
                    <p:cNvPr id="94" name="Rectangle 93">
                      <a:extLst>
                        <a:ext uri="{FF2B5EF4-FFF2-40B4-BE49-F238E27FC236}">
                          <a16:creationId xmlns:a16="http://schemas.microsoft.com/office/drawing/2014/main" id="{EAC24EAC-CD39-4E60-8621-AA56ACB199D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48998" y="3510364"/>
                      <a:ext cx="488326" cy="490277"/>
                    </a:xfrm>
                    <a:prstGeom prst="rect">
                      <a:avLst/>
                    </a:prstGeom>
                    <a:noFill/>
                    <a:ln w="19050" cap="flat" cmpd="sng" algn="ctr">
                      <a:solidFill>
                        <a:schemeClr val="tx1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algn="ctr" defTabSz="914400"/>
                      <a:endParaRPr lang="en-US" sz="1100" b="1" kern="0" dirty="0">
                        <a:solidFill>
                          <a:srgbClr val="FF0000"/>
                        </a:solidFill>
                        <a:latin typeface="Arial"/>
                      </a:endParaRPr>
                    </a:p>
                  </p:txBody>
                </p:sp>
                <p:sp>
                  <p:nvSpPr>
                    <p:cNvPr id="95" name="Rectangle 94">
                      <a:extLst>
                        <a:ext uri="{FF2B5EF4-FFF2-40B4-BE49-F238E27FC236}">
                          <a16:creationId xmlns:a16="http://schemas.microsoft.com/office/drawing/2014/main" id="{C85A20D2-E734-4FA9-9B5F-E6C616A21BD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995694" y="4000640"/>
                      <a:ext cx="488326" cy="490277"/>
                    </a:xfrm>
                    <a:prstGeom prst="rect">
                      <a:avLst/>
                    </a:prstGeom>
                    <a:solidFill>
                      <a:srgbClr val="01A1DD"/>
                    </a:solidFill>
                    <a:ln w="19050" cap="flat" cmpd="sng" algn="ctr">
                      <a:solidFill>
                        <a:schemeClr val="tx1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algn="ctr" defTabSz="914400"/>
                      <a:endParaRPr lang="en-US" sz="1100" b="1" kern="0" dirty="0">
                        <a:solidFill>
                          <a:srgbClr val="FF0000"/>
                        </a:solidFill>
                        <a:latin typeface="Arial"/>
                      </a:endParaRPr>
                    </a:p>
                  </p:txBody>
                </p:sp>
                <p:sp>
                  <p:nvSpPr>
                    <p:cNvPr id="96" name="Rectangle 95">
                      <a:extLst>
                        <a:ext uri="{FF2B5EF4-FFF2-40B4-BE49-F238E27FC236}">
                          <a16:creationId xmlns:a16="http://schemas.microsoft.com/office/drawing/2014/main" id="{ED5328F2-A5F8-409C-877C-087819F9224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484019" y="4000640"/>
                      <a:ext cx="488326" cy="490277"/>
                    </a:xfrm>
                    <a:prstGeom prst="rect">
                      <a:avLst/>
                    </a:prstGeom>
                    <a:solidFill>
                      <a:srgbClr val="01A1DD"/>
                    </a:solidFill>
                    <a:ln w="19050" cap="flat" cmpd="sng" algn="ctr">
                      <a:solidFill>
                        <a:schemeClr val="tx1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algn="ctr" defTabSz="914400"/>
                      <a:endParaRPr lang="en-US" sz="1100" b="1" kern="0" dirty="0">
                        <a:solidFill>
                          <a:srgbClr val="FF0000"/>
                        </a:solidFill>
                        <a:latin typeface="Arial"/>
                      </a:endParaRPr>
                    </a:p>
                  </p:txBody>
                </p:sp>
                <p:sp>
                  <p:nvSpPr>
                    <p:cNvPr id="97" name="Rectangle 96">
                      <a:extLst>
                        <a:ext uri="{FF2B5EF4-FFF2-40B4-BE49-F238E27FC236}">
                          <a16:creationId xmlns:a16="http://schemas.microsoft.com/office/drawing/2014/main" id="{A8747814-9B2F-4BE9-9737-6CE7115EAF1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972346" y="4000640"/>
                      <a:ext cx="488326" cy="490277"/>
                    </a:xfrm>
                    <a:prstGeom prst="rect">
                      <a:avLst/>
                    </a:prstGeom>
                    <a:noFill/>
                    <a:ln w="19050" cap="flat" cmpd="sng" algn="ctr">
                      <a:solidFill>
                        <a:schemeClr val="tx1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algn="ctr" defTabSz="914400"/>
                      <a:endParaRPr lang="en-US" sz="1100" b="1" kern="0" dirty="0">
                        <a:solidFill>
                          <a:srgbClr val="FF0000"/>
                        </a:solidFill>
                        <a:latin typeface="Arial"/>
                      </a:endParaRPr>
                    </a:p>
                  </p:txBody>
                </p:sp>
                <p:sp>
                  <p:nvSpPr>
                    <p:cNvPr id="98" name="Rectangle 97">
                      <a:extLst>
                        <a:ext uri="{FF2B5EF4-FFF2-40B4-BE49-F238E27FC236}">
                          <a16:creationId xmlns:a16="http://schemas.microsoft.com/office/drawing/2014/main" id="{B8212BE6-2830-44F4-A553-F28A7DBDB22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460672" y="4000640"/>
                      <a:ext cx="488326" cy="490277"/>
                    </a:xfrm>
                    <a:prstGeom prst="rect">
                      <a:avLst/>
                    </a:prstGeom>
                    <a:solidFill>
                      <a:srgbClr val="01A1DD"/>
                    </a:solidFill>
                    <a:ln w="19050" cap="flat" cmpd="sng" algn="ctr">
                      <a:solidFill>
                        <a:schemeClr val="tx1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algn="ctr" defTabSz="914400"/>
                      <a:endParaRPr lang="en-US" sz="1100" b="1" kern="0" dirty="0">
                        <a:solidFill>
                          <a:srgbClr val="FF0000"/>
                        </a:solidFill>
                        <a:latin typeface="Arial"/>
                      </a:endParaRPr>
                    </a:p>
                  </p:txBody>
                </p:sp>
                <p:sp>
                  <p:nvSpPr>
                    <p:cNvPr id="99" name="Rectangle 98">
                      <a:extLst>
                        <a:ext uri="{FF2B5EF4-FFF2-40B4-BE49-F238E27FC236}">
                          <a16:creationId xmlns:a16="http://schemas.microsoft.com/office/drawing/2014/main" id="{D4EB0250-2F7B-45E0-BFA0-326E8BA2043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48998" y="4000640"/>
                      <a:ext cx="488326" cy="490277"/>
                    </a:xfrm>
                    <a:prstGeom prst="rect">
                      <a:avLst/>
                    </a:prstGeom>
                    <a:solidFill>
                      <a:srgbClr val="01A1DD"/>
                    </a:solidFill>
                    <a:ln w="19050" cap="flat" cmpd="sng" algn="ctr">
                      <a:solidFill>
                        <a:schemeClr val="tx1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algn="ctr" defTabSz="914400"/>
                      <a:endParaRPr lang="en-US" sz="1100" b="1" kern="0" dirty="0">
                        <a:solidFill>
                          <a:srgbClr val="FF0000"/>
                        </a:solidFill>
                        <a:latin typeface="Arial"/>
                      </a:endParaRPr>
                    </a:p>
                  </p:txBody>
                </p:sp>
                <p:sp>
                  <p:nvSpPr>
                    <p:cNvPr id="100" name="Rectangle 99">
                      <a:extLst>
                        <a:ext uri="{FF2B5EF4-FFF2-40B4-BE49-F238E27FC236}">
                          <a16:creationId xmlns:a16="http://schemas.microsoft.com/office/drawing/2014/main" id="{96789B1A-7F9E-4B49-A256-241DBD26037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995694" y="4490917"/>
                      <a:ext cx="488326" cy="490277"/>
                    </a:xfrm>
                    <a:prstGeom prst="rect">
                      <a:avLst/>
                    </a:prstGeom>
                    <a:solidFill>
                      <a:srgbClr val="01A1DD"/>
                    </a:solidFill>
                    <a:ln w="19050" cap="flat" cmpd="sng" algn="ctr">
                      <a:solidFill>
                        <a:schemeClr val="tx1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algn="ctr" defTabSz="914400"/>
                      <a:endParaRPr lang="en-US" sz="1100" b="1" kern="0" dirty="0">
                        <a:solidFill>
                          <a:srgbClr val="FF0000"/>
                        </a:solidFill>
                        <a:latin typeface="Arial"/>
                      </a:endParaRPr>
                    </a:p>
                  </p:txBody>
                </p:sp>
                <p:sp>
                  <p:nvSpPr>
                    <p:cNvPr id="101" name="Rectangle 100">
                      <a:extLst>
                        <a:ext uri="{FF2B5EF4-FFF2-40B4-BE49-F238E27FC236}">
                          <a16:creationId xmlns:a16="http://schemas.microsoft.com/office/drawing/2014/main" id="{A985EAEA-14C1-4CFD-8EAF-5965EDFF68E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484019" y="4490917"/>
                      <a:ext cx="488326" cy="490277"/>
                    </a:xfrm>
                    <a:prstGeom prst="rect">
                      <a:avLst/>
                    </a:prstGeom>
                    <a:solidFill>
                      <a:srgbClr val="01A1DD"/>
                    </a:solidFill>
                    <a:ln w="19050" cap="flat" cmpd="sng" algn="ctr">
                      <a:solidFill>
                        <a:schemeClr val="tx1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algn="ctr" defTabSz="914400"/>
                      <a:endParaRPr lang="en-US" sz="1100" b="1" kern="0" dirty="0">
                        <a:solidFill>
                          <a:srgbClr val="FF0000"/>
                        </a:solidFill>
                        <a:latin typeface="Arial"/>
                      </a:endParaRPr>
                    </a:p>
                  </p:txBody>
                </p:sp>
                <p:sp>
                  <p:nvSpPr>
                    <p:cNvPr id="102" name="Rectangle 101">
                      <a:extLst>
                        <a:ext uri="{FF2B5EF4-FFF2-40B4-BE49-F238E27FC236}">
                          <a16:creationId xmlns:a16="http://schemas.microsoft.com/office/drawing/2014/main" id="{92711255-C990-4FD7-A4A9-1F89E101A6D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972346" y="4490917"/>
                      <a:ext cx="488326" cy="490277"/>
                    </a:xfrm>
                    <a:prstGeom prst="rect">
                      <a:avLst/>
                    </a:prstGeom>
                    <a:noFill/>
                    <a:ln w="19050" cap="flat" cmpd="sng" algn="ctr">
                      <a:solidFill>
                        <a:schemeClr val="tx1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algn="ctr" defTabSz="914400"/>
                      <a:endParaRPr lang="en-US" sz="1100" b="1" kern="0" dirty="0">
                        <a:solidFill>
                          <a:srgbClr val="FF0000"/>
                        </a:solidFill>
                        <a:latin typeface="Arial"/>
                      </a:endParaRPr>
                    </a:p>
                  </p:txBody>
                </p:sp>
                <p:sp>
                  <p:nvSpPr>
                    <p:cNvPr id="103" name="Rectangle 102">
                      <a:extLst>
                        <a:ext uri="{FF2B5EF4-FFF2-40B4-BE49-F238E27FC236}">
                          <a16:creationId xmlns:a16="http://schemas.microsoft.com/office/drawing/2014/main" id="{E2272A1E-BBE6-41AC-9892-4D553A4726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460672" y="4490917"/>
                      <a:ext cx="488326" cy="490277"/>
                    </a:xfrm>
                    <a:prstGeom prst="rect">
                      <a:avLst/>
                    </a:prstGeom>
                    <a:solidFill>
                      <a:srgbClr val="01A1DD"/>
                    </a:solidFill>
                    <a:ln w="19050" cap="flat" cmpd="sng" algn="ctr">
                      <a:solidFill>
                        <a:schemeClr val="tx1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algn="ctr" defTabSz="914400"/>
                      <a:endParaRPr lang="en-US" sz="1100" b="1" kern="0" dirty="0">
                        <a:solidFill>
                          <a:srgbClr val="FF0000"/>
                        </a:solidFill>
                        <a:latin typeface="Arial"/>
                      </a:endParaRPr>
                    </a:p>
                  </p:txBody>
                </p:sp>
                <p:sp>
                  <p:nvSpPr>
                    <p:cNvPr id="104" name="Rectangle 103">
                      <a:extLst>
                        <a:ext uri="{FF2B5EF4-FFF2-40B4-BE49-F238E27FC236}">
                          <a16:creationId xmlns:a16="http://schemas.microsoft.com/office/drawing/2014/main" id="{A2370DDB-29AF-4ED5-AD96-1A519844EFC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48998" y="4490917"/>
                      <a:ext cx="488326" cy="490277"/>
                    </a:xfrm>
                    <a:prstGeom prst="rect">
                      <a:avLst/>
                    </a:prstGeom>
                    <a:solidFill>
                      <a:srgbClr val="01A1DD"/>
                    </a:solidFill>
                    <a:ln w="19050" cap="flat" cmpd="sng" algn="ctr">
                      <a:solidFill>
                        <a:schemeClr val="tx1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algn="ctr" defTabSz="914400"/>
                      <a:endParaRPr lang="en-US" sz="1100" b="1" kern="0" dirty="0">
                        <a:solidFill>
                          <a:srgbClr val="FF0000"/>
                        </a:solidFill>
                        <a:latin typeface="Arial"/>
                      </a:endParaRPr>
                    </a:p>
                  </p:txBody>
                </p:sp>
                <p:sp>
                  <p:nvSpPr>
                    <p:cNvPr id="105" name="Rectangle 104">
                      <a:extLst>
                        <a:ext uri="{FF2B5EF4-FFF2-40B4-BE49-F238E27FC236}">
                          <a16:creationId xmlns:a16="http://schemas.microsoft.com/office/drawing/2014/main" id="{14BD0C2D-19DB-43F1-8304-EDC0C8EE219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995694" y="4981193"/>
                      <a:ext cx="488326" cy="490277"/>
                    </a:xfrm>
                    <a:prstGeom prst="rect">
                      <a:avLst/>
                    </a:prstGeom>
                    <a:solidFill>
                      <a:srgbClr val="01A1DD"/>
                    </a:solidFill>
                    <a:ln w="19050" cap="flat" cmpd="sng" algn="ctr">
                      <a:solidFill>
                        <a:schemeClr val="tx1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algn="ctr" defTabSz="914400"/>
                      <a:endParaRPr lang="en-US" sz="1100" b="1" kern="0" dirty="0">
                        <a:solidFill>
                          <a:srgbClr val="FF0000"/>
                        </a:solidFill>
                        <a:latin typeface="Arial"/>
                      </a:endParaRPr>
                    </a:p>
                  </p:txBody>
                </p:sp>
                <p:sp>
                  <p:nvSpPr>
                    <p:cNvPr id="106" name="Rectangle 105">
                      <a:extLst>
                        <a:ext uri="{FF2B5EF4-FFF2-40B4-BE49-F238E27FC236}">
                          <a16:creationId xmlns:a16="http://schemas.microsoft.com/office/drawing/2014/main" id="{B82DA737-7DC3-4B8F-84BC-966BE88591D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484019" y="4981193"/>
                      <a:ext cx="488326" cy="490277"/>
                    </a:xfrm>
                    <a:prstGeom prst="rect">
                      <a:avLst/>
                    </a:prstGeom>
                    <a:solidFill>
                      <a:srgbClr val="01A1DD"/>
                    </a:solidFill>
                    <a:ln w="19050" cap="flat" cmpd="sng" algn="ctr">
                      <a:solidFill>
                        <a:schemeClr val="tx1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algn="ctr" defTabSz="914400"/>
                      <a:endParaRPr lang="en-US" sz="1100" b="1" kern="0" dirty="0">
                        <a:solidFill>
                          <a:srgbClr val="FF0000"/>
                        </a:solidFill>
                        <a:latin typeface="Arial"/>
                      </a:endParaRPr>
                    </a:p>
                  </p:txBody>
                </p:sp>
                <p:sp>
                  <p:nvSpPr>
                    <p:cNvPr id="107" name="Rectangle 106">
                      <a:extLst>
                        <a:ext uri="{FF2B5EF4-FFF2-40B4-BE49-F238E27FC236}">
                          <a16:creationId xmlns:a16="http://schemas.microsoft.com/office/drawing/2014/main" id="{45121584-EC09-4B04-9076-09153A451DE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972346" y="4981193"/>
                      <a:ext cx="488326" cy="490277"/>
                    </a:xfrm>
                    <a:prstGeom prst="rect">
                      <a:avLst/>
                    </a:prstGeom>
                    <a:noFill/>
                    <a:ln w="19050" cap="flat" cmpd="sng" algn="ctr">
                      <a:solidFill>
                        <a:schemeClr val="tx1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algn="ctr" defTabSz="914400"/>
                      <a:endParaRPr lang="en-US" sz="1100" b="1" kern="0" dirty="0">
                        <a:solidFill>
                          <a:srgbClr val="FF0000"/>
                        </a:solidFill>
                        <a:latin typeface="Arial"/>
                      </a:endParaRPr>
                    </a:p>
                  </p:txBody>
                </p:sp>
                <p:sp>
                  <p:nvSpPr>
                    <p:cNvPr id="108" name="Rectangle 107">
                      <a:extLst>
                        <a:ext uri="{FF2B5EF4-FFF2-40B4-BE49-F238E27FC236}">
                          <a16:creationId xmlns:a16="http://schemas.microsoft.com/office/drawing/2014/main" id="{AE164872-F757-494E-ACE2-701C7F12C17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460672" y="4981193"/>
                      <a:ext cx="488326" cy="490277"/>
                    </a:xfrm>
                    <a:prstGeom prst="rect">
                      <a:avLst/>
                    </a:prstGeom>
                    <a:solidFill>
                      <a:srgbClr val="01A1DD"/>
                    </a:solidFill>
                    <a:ln w="19050" cap="flat" cmpd="sng" algn="ctr">
                      <a:solidFill>
                        <a:schemeClr val="tx1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algn="ctr" defTabSz="914400"/>
                      <a:endParaRPr lang="en-US" sz="1100" b="1" kern="0" dirty="0">
                        <a:solidFill>
                          <a:srgbClr val="FF0000"/>
                        </a:solidFill>
                        <a:latin typeface="Arial"/>
                      </a:endParaRPr>
                    </a:p>
                  </p:txBody>
                </p:sp>
                <p:sp>
                  <p:nvSpPr>
                    <p:cNvPr id="109" name="Rectangle 108">
                      <a:extLst>
                        <a:ext uri="{FF2B5EF4-FFF2-40B4-BE49-F238E27FC236}">
                          <a16:creationId xmlns:a16="http://schemas.microsoft.com/office/drawing/2014/main" id="{074EB775-904B-403E-B939-E20E972BF0A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48998" y="4981193"/>
                      <a:ext cx="488326" cy="490277"/>
                    </a:xfrm>
                    <a:prstGeom prst="rect">
                      <a:avLst/>
                    </a:prstGeom>
                    <a:solidFill>
                      <a:srgbClr val="01A1DD"/>
                    </a:solidFill>
                    <a:ln w="19050" cap="flat" cmpd="sng" algn="ctr">
                      <a:solidFill>
                        <a:schemeClr val="tx1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algn="ctr" defTabSz="914400"/>
                      <a:endParaRPr lang="en-US" sz="1100" b="1" kern="0" dirty="0">
                        <a:solidFill>
                          <a:srgbClr val="FF0000"/>
                        </a:solidFill>
                        <a:latin typeface="Arial"/>
                      </a:endParaRPr>
                    </a:p>
                  </p:txBody>
                </p:sp>
                <p:sp>
                  <p:nvSpPr>
                    <p:cNvPr id="110" name="Rectangle 109">
                      <a:extLst>
                        <a:ext uri="{FF2B5EF4-FFF2-40B4-BE49-F238E27FC236}">
                          <a16:creationId xmlns:a16="http://schemas.microsoft.com/office/drawing/2014/main" id="{8E36A574-6A17-4646-A6D5-54E2EEB9E70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995694" y="5471469"/>
                      <a:ext cx="488326" cy="490277"/>
                    </a:xfrm>
                    <a:prstGeom prst="rect">
                      <a:avLst/>
                    </a:prstGeom>
                    <a:solidFill>
                      <a:srgbClr val="01A1DD"/>
                    </a:solidFill>
                    <a:ln w="19050" cap="flat" cmpd="sng" algn="ctr">
                      <a:solidFill>
                        <a:schemeClr val="tx1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algn="ctr" defTabSz="914400"/>
                      <a:endParaRPr lang="en-US" sz="1100" b="1" kern="0" dirty="0">
                        <a:solidFill>
                          <a:srgbClr val="FF0000"/>
                        </a:solidFill>
                        <a:latin typeface="Arial"/>
                      </a:endParaRPr>
                    </a:p>
                  </p:txBody>
                </p:sp>
                <p:sp>
                  <p:nvSpPr>
                    <p:cNvPr id="111" name="Rectangle 110">
                      <a:extLst>
                        <a:ext uri="{FF2B5EF4-FFF2-40B4-BE49-F238E27FC236}">
                          <a16:creationId xmlns:a16="http://schemas.microsoft.com/office/drawing/2014/main" id="{9B00A3B7-85D3-4C50-A482-D9E36B861AE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484019" y="5471469"/>
                      <a:ext cx="488326" cy="490277"/>
                    </a:xfrm>
                    <a:prstGeom prst="rect">
                      <a:avLst/>
                    </a:prstGeom>
                    <a:solidFill>
                      <a:srgbClr val="01A1DD"/>
                    </a:solidFill>
                    <a:ln w="19050" cap="flat" cmpd="sng" algn="ctr">
                      <a:solidFill>
                        <a:schemeClr val="tx1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algn="ctr" defTabSz="914400"/>
                      <a:endParaRPr lang="en-US" sz="1100" b="1" kern="0" dirty="0">
                        <a:solidFill>
                          <a:srgbClr val="FF0000"/>
                        </a:solidFill>
                        <a:latin typeface="Arial"/>
                      </a:endParaRPr>
                    </a:p>
                  </p:txBody>
                </p:sp>
                <p:sp>
                  <p:nvSpPr>
                    <p:cNvPr id="112" name="Rectangle 111">
                      <a:extLst>
                        <a:ext uri="{FF2B5EF4-FFF2-40B4-BE49-F238E27FC236}">
                          <a16:creationId xmlns:a16="http://schemas.microsoft.com/office/drawing/2014/main" id="{760C3196-A850-4221-A9D5-62E0C28FCDC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972346" y="5471469"/>
                      <a:ext cx="488326" cy="490277"/>
                    </a:xfrm>
                    <a:prstGeom prst="rect">
                      <a:avLst/>
                    </a:prstGeom>
                    <a:noFill/>
                    <a:ln w="19050" cap="flat" cmpd="sng" algn="ctr">
                      <a:solidFill>
                        <a:schemeClr val="tx1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algn="ctr" defTabSz="914400"/>
                      <a:endParaRPr lang="en-US" sz="1100" b="1" kern="0" dirty="0">
                        <a:solidFill>
                          <a:srgbClr val="FF0000"/>
                        </a:solidFill>
                        <a:latin typeface="Arial"/>
                      </a:endParaRPr>
                    </a:p>
                  </p:txBody>
                </p:sp>
                <p:sp>
                  <p:nvSpPr>
                    <p:cNvPr id="113" name="Rectangle 112">
                      <a:extLst>
                        <a:ext uri="{FF2B5EF4-FFF2-40B4-BE49-F238E27FC236}">
                          <a16:creationId xmlns:a16="http://schemas.microsoft.com/office/drawing/2014/main" id="{5D7C2F57-F0BE-49BA-992F-41F7E321F2C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460672" y="5471469"/>
                      <a:ext cx="488326" cy="490277"/>
                    </a:xfrm>
                    <a:prstGeom prst="rect">
                      <a:avLst/>
                    </a:prstGeom>
                    <a:solidFill>
                      <a:srgbClr val="01A1DD"/>
                    </a:solidFill>
                    <a:ln w="19050" cap="flat" cmpd="sng" algn="ctr">
                      <a:solidFill>
                        <a:schemeClr val="tx1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algn="ctr" defTabSz="914400"/>
                      <a:endParaRPr lang="en-US" sz="1100" b="1" kern="0" dirty="0">
                        <a:solidFill>
                          <a:srgbClr val="FF0000"/>
                        </a:solidFill>
                        <a:latin typeface="Arial"/>
                      </a:endParaRPr>
                    </a:p>
                  </p:txBody>
                </p:sp>
                <p:sp>
                  <p:nvSpPr>
                    <p:cNvPr id="114" name="Rectangle 113">
                      <a:extLst>
                        <a:ext uri="{FF2B5EF4-FFF2-40B4-BE49-F238E27FC236}">
                          <a16:creationId xmlns:a16="http://schemas.microsoft.com/office/drawing/2014/main" id="{8C1A7054-45C9-4C14-BDC9-98121BB821F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48998" y="5471469"/>
                      <a:ext cx="488326" cy="490277"/>
                    </a:xfrm>
                    <a:prstGeom prst="rect">
                      <a:avLst/>
                    </a:prstGeom>
                    <a:solidFill>
                      <a:srgbClr val="01A1DD"/>
                    </a:solidFill>
                    <a:ln w="19050" cap="flat" cmpd="sng" algn="ctr">
                      <a:solidFill>
                        <a:schemeClr val="tx1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algn="ctr" defTabSz="914400"/>
                      <a:endParaRPr lang="en-US" sz="1100" b="1" kern="0" dirty="0">
                        <a:solidFill>
                          <a:srgbClr val="FF0000"/>
                        </a:solidFill>
                        <a:latin typeface="Arial"/>
                      </a:endParaRPr>
                    </a:p>
                  </p:txBody>
                </p:sp>
                <p:sp>
                  <p:nvSpPr>
                    <p:cNvPr id="115" name="TextBox 114">
                      <a:extLst>
                        <a:ext uri="{FF2B5EF4-FFF2-40B4-BE49-F238E27FC236}">
                          <a16:creationId xmlns:a16="http://schemas.microsoft.com/office/drawing/2014/main" id="{B83B8CB3-31FA-4366-9EEF-B48D23C28B0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995694" y="3603927"/>
                      <a:ext cx="488326" cy="28764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</a:p>
                  </p:txBody>
                </p:sp>
                <p:sp>
                  <p:nvSpPr>
                    <p:cNvPr id="116" name="TextBox 115">
                      <a:extLst>
                        <a:ext uri="{FF2B5EF4-FFF2-40B4-BE49-F238E27FC236}">
                          <a16:creationId xmlns:a16="http://schemas.microsoft.com/office/drawing/2014/main" id="{242A506E-C8ED-4149-B837-B7F56BA3DFC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484019" y="3603927"/>
                      <a:ext cx="488326" cy="28764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</a:p>
                  </p:txBody>
                </p:sp>
                <p:sp>
                  <p:nvSpPr>
                    <p:cNvPr id="117" name="TextBox 116">
                      <a:extLst>
                        <a:ext uri="{FF2B5EF4-FFF2-40B4-BE49-F238E27FC236}">
                          <a16:creationId xmlns:a16="http://schemas.microsoft.com/office/drawing/2014/main" id="{28C664E4-CA0B-4399-8E7B-F83A9E7CD24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972346" y="3603927"/>
                      <a:ext cx="488326" cy="28764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</a:p>
                  </p:txBody>
                </p:sp>
                <p:sp>
                  <p:nvSpPr>
                    <p:cNvPr id="118" name="TextBox 117">
                      <a:extLst>
                        <a:ext uri="{FF2B5EF4-FFF2-40B4-BE49-F238E27FC236}">
                          <a16:creationId xmlns:a16="http://schemas.microsoft.com/office/drawing/2014/main" id="{D657D32C-EBE8-4516-BEC6-A469D88C519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969852" y="4111785"/>
                      <a:ext cx="488326" cy="28764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</a:p>
                  </p:txBody>
                </p:sp>
                <p:sp>
                  <p:nvSpPr>
                    <p:cNvPr id="119" name="TextBox 118">
                      <a:extLst>
                        <a:ext uri="{FF2B5EF4-FFF2-40B4-BE49-F238E27FC236}">
                          <a16:creationId xmlns:a16="http://schemas.microsoft.com/office/drawing/2014/main" id="{7BDE71CF-A486-4176-AA30-62E24D045FF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460672" y="3603927"/>
                      <a:ext cx="488326" cy="28764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</a:p>
                  </p:txBody>
                </p:sp>
                <p:sp>
                  <p:nvSpPr>
                    <p:cNvPr id="120" name="TextBox 119">
                      <a:extLst>
                        <a:ext uri="{FF2B5EF4-FFF2-40B4-BE49-F238E27FC236}">
                          <a16:creationId xmlns:a16="http://schemas.microsoft.com/office/drawing/2014/main" id="{AC511640-F9B0-4F96-BD46-371FE0613B2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948998" y="3603927"/>
                      <a:ext cx="488326" cy="28764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</a:p>
                  </p:txBody>
                </p:sp>
                <p:sp>
                  <p:nvSpPr>
                    <p:cNvPr id="121" name="TextBox 120">
                      <a:extLst>
                        <a:ext uri="{FF2B5EF4-FFF2-40B4-BE49-F238E27FC236}">
                          <a16:creationId xmlns:a16="http://schemas.microsoft.com/office/drawing/2014/main" id="{6C4175D5-603E-49D1-A06A-5E4A481FB7F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969852" y="4602061"/>
                      <a:ext cx="488326" cy="28764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</a:p>
                  </p:txBody>
                </p:sp>
                <p:sp>
                  <p:nvSpPr>
                    <p:cNvPr id="122" name="TextBox 121">
                      <a:extLst>
                        <a:ext uri="{FF2B5EF4-FFF2-40B4-BE49-F238E27FC236}">
                          <a16:creationId xmlns:a16="http://schemas.microsoft.com/office/drawing/2014/main" id="{24E0A607-0D15-4D0C-B2A6-A845914599B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969852" y="5092338"/>
                      <a:ext cx="488326" cy="28764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</a:p>
                  </p:txBody>
                </p:sp>
                <p:sp>
                  <p:nvSpPr>
                    <p:cNvPr id="123" name="TextBox 122">
                      <a:extLst>
                        <a:ext uri="{FF2B5EF4-FFF2-40B4-BE49-F238E27FC236}">
                          <a16:creationId xmlns:a16="http://schemas.microsoft.com/office/drawing/2014/main" id="{E6523DDE-B32F-4427-8C6D-AA3182F02AE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974443" y="5582614"/>
                      <a:ext cx="488326" cy="28764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</a:p>
                  </p:txBody>
                </p:sp>
                <p:sp>
                  <p:nvSpPr>
                    <p:cNvPr id="124" name="TextBox 123">
                      <a:extLst>
                        <a:ext uri="{FF2B5EF4-FFF2-40B4-BE49-F238E27FC236}">
                          <a16:creationId xmlns:a16="http://schemas.microsoft.com/office/drawing/2014/main" id="{95DBEFC2-D414-47FE-B07F-5484DB3DAF5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993200" y="4111785"/>
                      <a:ext cx="488326" cy="28764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p:txBody>
                </p:sp>
                <p:sp>
                  <p:nvSpPr>
                    <p:cNvPr id="125" name="TextBox 124">
                      <a:extLst>
                        <a:ext uri="{FF2B5EF4-FFF2-40B4-BE49-F238E27FC236}">
                          <a16:creationId xmlns:a16="http://schemas.microsoft.com/office/drawing/2014/main" id="{333A39AF-9189-4327-918C-D1008DFE841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482773" y="4111785"/>
                      <a:ext cx="488326" cy="28764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p:txBody>
                </p:sp>
                <p:sp>
                  <p:nvSpPr>
                    <p:cNvPr id="126" name="TextBox 125">
                      <a:extLst>
                        <a:ext uri="{FF2B5EF4-FFF2-40B4-BE49-F238E27FC236}">
                          <a16:creationId xmlns:a16="http://schemas.microsoft.com/office/drawing/2014/main" id="{8048F460-D561-47B4-8BAE-BBC3CA3A477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460672" y="4111784"/>
                      <a:ext cx="488326" cy="28764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p:txBody>
                </p:sp>
                <p:sp>
                  <p:nvSpPr>
                    <p:cNvPr id="127" name="TextBox 126">
                      <a:extLst>
                        <a:ext uri="{FF2B5EF4-FFF2-40B4-BE49-F238E27FC236}">
                          <a16:creationId xmlns:a16="http://schemas.microsoft.com/office/drawing/2014/main" id="{B2692849-02D6-4916-9A38-F05F46631FC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948998" y="4111783"/>
                      <a:ext cx="488326" cy="28764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p:txBody>
                </p:sp>
                <p:sp>
                  <p:nvSpPr>
                    <p:cNvPr id="128" name="TextBox 127">
                      <a:extLst>
                        <a:ext uri="{FF2B5EF4-FFF2-40B4-BE49-F238E27FC236}">
                          <a16:creationId xmlns:a16="http://schemas.microsoft.com/office/drawing/2014/main" id="{F0E653CC-BBDE-408C-BEC6-875B0B562DA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993200" y="4602060"/>
                      <a:ext cx="488326" cy="28764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p:txBody>
                </p:sp>
                <p:sp>
                  <p:nvSpPr>
                    <p:cNvPr id="129" name="TextBox 128">
                      <a:extLst>
                        <a:ext uri="{FF2B5EF4-FFF2-40B4-BE49-F238E27FC236}">
                          <a16:creationId xmlns:a16="http://schemas.microsoft.com/office/drawing/2014/main" id="{CA9B401C-E4D2-43AE-89EF-4DA80F8A1E4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482773" y="4602060"/>
                      <a:ext cx="488326" cy="28764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p:txBody>
                </p:sp>
                <p:sp>
                  <p:nvSpPr>
                    <p:cNvPr id="130" name="TextBox 129">
                      <a:extLst>
                        <a:ext uri="{FF2B5EF4-FFF2-40B4-BE49-F238E27FC236}">
                          <a16:creationId xmlns:a16="http://schemas.microsoft.com/office/drawing/2014/main" id="{65C16BFD-A639-43D8-896A-E9850296F7E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457328" y="4602060"/>
                      <a:ext cx="488326" cy="28764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p:txBody>
                </p:sp>
                <p:sp>
                  <p:nvSpPr>
                    <p:cNvPr id="131" name="TextBox 130">
                      <a:extLst>
                        <a:ext uri="{FF2B5EF4-FFF2-40B4-BE49-F238E27FC236}">
                          <a16:creationId xmlns:a16="http://schemas.microsoft.com/office/drawing/2014/main" id="{382DDAC5-6B4E-4FE2-963F-EC483EC06F0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952342" y="4602060"/>
                      <a:ext cx="488326" cy="28764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p:txBody>
                </p:sp>
                <p:sp>
                  <p:nvSpPr>
                    <p:cNvPr id="132" name="TextBox 131">
                      <a:extLst>
                        <a:ext uri="{FF2B5EF4-FFF2-40B4-BE49-F238E27FC236}">
                          <a16:creationId xmlns:a16="http://schemas.microsoft.com/office/drawing/2014/main" id="{E6DB50FC-9DA5-4C11-85C4-F73E7680CE7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996941" y="5092336"/>
                      <a:ext cx="488326" cy="28764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p:txBody>
                </p:sp>
                <p:sp>
                  <p:nvSpPr>
                    <p:cNvPr id="133" name="TextBox 132">
                      <a:extLst>
                        <a:ext uri="{FF2B5EF4-FFF2-40B4-BE49-F238E27FC236}">
                          <a16:creationId xmlns:a16="http://schemas.microsoft.com/office/drawing/2014/main" id="{4398C8EE-4B8D-415F-88DB-33EBF9996DF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486513" y="5092336"/>
                      <a:ext cx="488326" cy="28764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p:txBody>
                </p:sp>
                <p:sp>
                  <p:nvSpPr>
                    <p:cNvPr id="134" name="TextBox 133">
                      <a:extLst>
                        <a:ext uri="{FF2B5EF4-FFF2-40B4-BE49-F238E27FC236}">
                          <a16:creationId xmlns:a16="http://schemas.microsoft.com/office/drawing/2014/main" id="{D5DD9F12-B782-4E51-BDA9-1693E9675D0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457328" y="5092336"/>
                      <a:ext cx="488326" cy="28764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p:txBody>
                </p:sp>
                <p:sp>
                  <p:nvSpPr>
                    <p:cNvPr id="135" name="TextBox 134">
                      <a:extLst>
                        <a:ext uri="{FF2B5EF4-FFF2-40B4-BE49-F238E27FC236}">
                          <a16:creationId xmlns:a16="http://schemas.microsoft.com/office/drawing/2014/main" id="{648DFB5B-0079-48FE-907E-6C77B044CAE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952342" y="5095124"/>
                      <a:ext cx="488326" cy="28764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p:txBody>
                </p:sp>
                <p:sp>
                  <p:nvSpPr>
                    <p:cNvPr id="136" name="TextBox 135">
                      <a:extLst>
                        <a:ext uri="{FF2B5EF4-FFF2-40B4-BE49-F238E27FC236}">
                          <a16:creationId xmlns:a16="http://schemas.microsoft.com/office/drawing/2014/main" id="{C3C3A695-B44B-491A-9BD7-C73ADF7C64A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997034" y="5582614"/>
                      <a:ext cx="488326" cy="28764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p:txBody>
                </p:sp>
                <p:sp>
                  <p:nvSpPr>
                    <p:cNvPr id="137" name="TextBox 136">
                      <a:extLst>
                        <a:ext uri="{FF2B5EF4-FFF2-40B4-BE49-F238E27FC236}">
                          <a16:creationId xmlns:a16="http://schemas.microsoft.com/office/drawing/2014/main" id="{BD524F5C-CAC6-4620-9652-EA25A2807E0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481526" y="5582612"/>
                      <a:ext cx="488326" cy="28764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p:txBody>
                </p:sp>
                <p:sp>
                  <p:nvSpPr>
                    <p:cNvPr id="138" name="TextBox 137">
                      <a:extLst>
                        <a:ext uri="{FF2B5EF4-FFF2-40B4-BE49-F238E27FC236}">
                          <a16:creationId xmlns:a16="http://schemas.microsoft.com/office/drawing/2014/main" id="{C154E786-DB47-4F24-9C01-E961A445316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458178" y="5579828"/>
                      <a:ext cx="488326" cy="28764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p:txBody>
                </p:sp>
                <p:sp>
                  <p:nvSpPr>
                    <p:cNvPr id="139" name="TextBox 138">
                      <a:extLst>
                        <a:ext uri="{FF2B5EF4-FFF2-40B4-BE49-F238E27FC236}">
                          <a16:creationId xmlns:a16="http://schemas.microsoft.com/office/drawing/2014/main" id="{C0A12519-AC13-4705-945C-FC47FE5D479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948600" y="5578418"/>
                      <a:ext cx="488326" cy="28764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p:txBody>
                </p:sp>
                <p:grpSp>
                  <p:nvGrpSpPr>
                    <p:cNvPr id="140" name="Group 139">
                      <a:extLst>
                        <a:ext uri="{FF2B5EF4-FFF2-40B4-BE49-F238E27FC236}">
                          <a16:creationId xmlns:a16="http://schemas.microsoft.com/office/drawing/2014/main" id="{DBDB99C7-0103-471C-9FAA-EBFF04E9381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623105" y="2906005"/>
                      <a:ext cx="1467925" cy="1470829"/>
                      <a:chOff x="5872295" y="2694672"/>
                      <a:chExt cx="2528820" cy="2533824"/>
                    </a:xfrm>
                  </p:grpSpPr>
                  <p:sp>
                    <p:nvSpPr>
                      <p:cNvPr id="156" name="Rectangle 155">
                        <a:extLst>
                          <a:ext uri="{FF2B5EF4-FFF2-40B4-BE49-F238E27FC236}">
                            <a16:creationId xmlns:a16="http://schemas.microsoft.com/office/drawing/2014/main" id="{8E261CFA-061B-4246-8579-FAC285912BB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77371" y="2694672"/>
                        <a:ext cx="841248" cy="844608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20000"/>
                          <a:lumOff val="80000"/>
                          <a:alpha val="32000"/>
                        </a:schemeClr>
                      </a:solidFill>
                      <a:ln w="19050" cap="flat" cmpd="sng" algn="ctr">
                        <a:solidFill>
                          <a:schemeClr val="tx1"/>
                        </a:solidFill>
                        <a:prstDash val="solid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algn="ctr" defTabSz="914400"/>
                        <a:endParaRPr lang="en-US" sz="1100" b="1" kern="0" dirty="0">
                          <a:solidFill>
                            <a:srgbClr val="FF0000"/>
                          </a:solidFill>
                          <a:latin typeface="Arial"/>
                        </a:endParaRPr>
                      </a:p>
                    </p:txBody>
                  </p:sp>
                  <p:sp>
                    <p:nvSpPr>
                      <p:cNvPr id="157" name="Rectangle 156">
                        <a:extLst>
                          <a:ext uri="{FF2B5EF4-FFF2-40B4-BE49-F238E27FC236}">
                            <a16:creationId xmlns:a16="http://schemas.microsoft.com/office/drawing/2014/main" id="{F8716A47-C014-4E4C-8F59-93659BAC611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718619" y="2694672"/>
                        <a:ext cx="841248" cy="844608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20000"/>
                          <a:lumOff val="80000"/>
                          <a:alpha val="32000"/>
                        </a:schemeClr>
                      </a:solidFill>
                      <a:ln w="19050" cap="flat" cmpd="sng" algn="ctr">
                        <a:solidFill>
                          <a:schemeClr val="tx1"/>
                        </a:solidFill>
                        <a:prstDash val="solid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algn="ctr" defTabSz="914400"/>
                        <a:endParaRPr lang="en-US" sz="1100" b="1" kern="0" dirty="0">
                          <a:solidFill>
                            <a:srgbClr val="FF0000"/>
                          </a:solidFill>
                          <a:latin typeface="Arial"/>
                        </a:endParaRPr>
                      </a:p>
                    </p:txBody>
                  </p:sp>
                  <p:sp>
                    <p:nvSpPr>
                      <p:cNvPr id="158" name="Rectangle 157">
                        <a:extLst>
                          <a:ext uri="{FF2B5EF4-FFF2-40B4-BE49-F238E27FC236}">
                            <a16:creationId xmlns:a16="http://schemas.microsoft.com/office/drawing/2014/main" id="{CE9DF77B-CEB8-4C36-90F8-C2197CFE113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559867" y="2694672"/>
                        <a:ext cx="841248" cy="844608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20000"/>
                          <a:lumOff val="80000"/>
                          <a:alpha val="32000"/>
                        </a:schemeClr>
                      </a:solidFill>
                      <a:ln w="19050" cap="flat" cmpd="sng" algn="ctr">
                        <a:solidFill>
                          <a:schemeClr val="tx1"/>
                        </a:solidFill>
                        <a:prstDash val="solid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algn="ctr" defTabSz="914400"/>
                        <a:endParaRPr lang="en-US" sz="1100" b="1" kern="0" dirty="0">
                          <a:solidFill>
                            <a:srgbClr val="FF0000"/>
                          </a:solidFill>
                          <a:latin typeface="Arial"/>
                        </a:endParaRPr>
                      </a:p>
                    </p:txBody>
                  </p:sp>
                  <p:sp>
                    <p:nvSpPr>
                      <p:cNvPr id="159" name="Rectangle 158">
                        <a:extLst>
                          <a:ext uri="{FF2B5EF4-FFF2-40B4-BE49-F238E27FC236}">
                            <a16:creationId xmlns:a16="http://schemas.microsoft.com/office/drawing/2014/main" id="{F7B41C71-AB1E-4286-B2F0-44AE9CB859B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78055" y="3539280"/>
                        <a:ext cx="841248" cy="844608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20000"/>
                          <a:lumOff val="80000"/>
                          <a:alpha val="32000"/>
                        </a:schemeClr>
                      </a:solidFill>
                      <a:ln w="19050" cap="flat" cmpd="sng" algn="ctr">
                        <a:solidFill>
                          <a:schemeClr val="tx1"/>
                        </a:solidFill>
                        <a:prstDash val="solid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algn="ctr" defTabSz="914400"/>
                        <a:endParaRPr lang="en-US" sz="1100" b="1" kern="0" dirty="0">
                          <a:solidFill>
                            <a:srgbClr val="FF0000"/>
                          </a:solidFill>
                          <a:latin typeface="Arial"/>
                        </a:endParaRPr>
                      </a:p>
                    </p:txBody>
                  </p:sp>
                  <p:sp>
                    <p:nvSpPr>
                      <p:cNvPr id="160" name="Rectangle 159">
                        <a:extLst>
                          <a:ext uri="{FF2B5EF4-FFF2-40B4-BE49-F238E27FC236}">
                            <a16:creationId xmlns:a16="http://schemas.microsoft.com/office/drawing/2014/main" id="{20AA98FE-AFF2-47EC-B11E-92A2EAC3BD8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717935" y="3539280"/>
                        <a:ext cx="841248" cy="844608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20000"/>
                          <a:lumOff val="80000"/>
                          <a:alpha val="32000"/>
                        </a:schemeClr>
                      </a:solidFill>
                      <a:ln w="19050" cap="flat" cmpd="sng" algn="ctr">
                        <a:solidFill>
                          <a:schemeClr val="tx1"/>
                        </a:solidFill>
                        <a:prstDash val="solid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algn="ctr" defTabSz="914400"/>
                        <a:endParaRPr lang="en-US" sz="1100" b="1" kern="0" dirty="0">
                          <a:solidFill>
                            <a:srgbClr val="FF0000"/>
                          </a:solidFill>
                          <a:latin typeface="Arial"/>
                        </a:endParaRPr>
                      </a:p>
                    </p:txBody>
                  </p:sp>
                  <p:sp>
                    <p:nvSpPr>
                      <p:cNvPr id="161" name="Rectangle 160">
                        <a:extLst>
                          <a:ext uri="{FF2B5EF4-FFF2-40B4-BE49-F238E27FC236}">
                            <a16:creationId xmlns:a16="http://schemas.microsoft.com/office/drawing/2014/main" id="{6C1CD4EE-7B62-445B-86EA-6C9B13DD915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559867" y="3539280"/>
                        <a:ext cx="841248" cy="844608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20000"/>
                          <a:lumOff val="80000"/>
                          <a:alpha val="32000"/>
                        </a:schemeClr>
                      </a:solidFill>
                      <a:ln w="19050" cap="flat" cmpd="sng" algn="ctr">
                        <a:solidFill>
                          <a:schemeClr val="tx1"/>
                        </a:solidFill>
                        <a:prstDash val="solid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algn="ctr" defTabSz="914400"/>
                        <a:endParaRPr lang="en-US" sz="1100" b="1" kern="0" dirty="0">
                          <a:solidFill>
                            <a:srgbClr val="FF0000"/>
                          </a:solidFill>
                          <a:latin typeface="Arial"/>
                        </a:endParaRPr>
                      </a:p>
                    </p:txBody>
                  </p:sp>
                  <p:sp>
                    <p:nvSpPr>
                      <p:cNvPr id="162" name="Rectangle 161">
                        <a:extLst>
                          <a:ext uri="{FF2B5EF4-FFF2-40B4-BE49-F238E27FC236}">
                            <a16:creationId xmlns:a16="http://schemas.microsoft.com/office/drawing/2014/main" id="{FF6784FF-E6AC-4082-980E-C86C2869C0B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78055" y="4383888"/>
                        <a:ext cx="841248" cy="844608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20000"/>
                          <a:lumOff val="80000"/>
                          <a:alpha val="32000"/>
                        </a:schemeClr>
                      </a:solidFill>
                      <a:ln w="19050" cap="flat" cmpd="sng" algn="ctr">
                        <a:solidFill>
                          <a:schemeClr val="tx1"/>
                        </a:solidFill>
                        <a:prstDash val="solid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algn="ctr" defTabSz="914400"/>
                        <a:endParaRPr lang="en-US" sz="1100" b="1" kern="0" dirty="0">
                          <a:solidFill>
                            <a:srgbClr val="FF0000"/>
                          </a:solidFill>
                          <a:latin typeface="Arial"/>
                        </a:endParaRPr>
                      </a:p>
                    </p:txBody>
                  </p:sp>
                  <p:sp>
                    <p:nvSpPr>
                      <p:cNvPr id="163" name="Rectangle 162">
                        <a:extLst>
                          <a:ext uri="{FF2B5EF4-FFF2-40B4-BE49-F238E27FC236}">
                            <a16:creationId xmlns:a16="http://schemas.microsoft.com/office/drawing/2014/main" id="{EFE4E411-341D-4E93-B8DE-A32B2AEA96E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717935" y="4383888"/>
                        <a:ext cx="841248" cy="844608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20000"/>
                          <a:lumOff val="80000"/>
                          <a:alpha val="32000"/>
                        </a:schemeClr>
                      </a:solidFill>
                      <a:ln w="19050" cap="flat" cmpd="sng" algn="ctr">
                        <a:solidFill>
                          <a:schemeClr val="tx1"/>
                        </a:solidFill>
                        <a:prstDash val="solid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algn="ctr" defTabSz="914400"/>
                        <a:endParaRPr lang="en-US" sz="1100" b="1" kern="0" dirty="0">
                          <a:solidFill>
                            <a:srgbClr val="FF0000"/>
                          </a:solidFill>
                          <a:latin typeface="Arial"/>
                        </a:endParaRPr>
                      </a:p>
                    </p:txBody>
                  </p:sp>
                  <p:sp>
                    <p:nvSpPr>
                      <p:cNvPr id="164" name="Rectangle 163">
                        <a:extLst>
                          <a:ext uri="{FF2B5EF4-FFF2-40B4-BE49-F238E27FC236}">
                            <a16:creationId xmlns:a16="http://schemas.microsoft.com/office/drawing/2014/main" id="{13BB488D-78D8-4339-9E07-EDE06BAAF7C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559867" y="4383888"/>
                        <a:ext cx="841248" cy="844608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20000"/>
                          <a:lumOff val="80000"/>
                          <a:alpha val="32000"/>
                        </a:schemeClr>
                      </a:solidFill>
                      <a:ln w="19050" cap="flat" cmpd="sng" algn="ctr">
                        <a:solidFill>
                          <a:schemeClr val="tx1"/>
                        </a:solidFill>
                        <a:prstDash val="solid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algn="ctr" defTabSz="914400"/>
                        <a:endParaRPr lang="en-US" sz="1100" b="1" kern="0" dirty="0">
                          <a:solidFill>
                            <a:srgbClr val="FF0000"/>
                          </a:solidFill>
                          <a:latin typeface="Arial"/>
                        </a:endParaRPr>
                      </a:p>
                    </p:txBody>
                  </p:sp>
                  <p:sp>
                    <p:nvSpPr>
                      <p:cNvPr id="165" name="TextBox 164">
                        <a:extLst>
                          <a:ext uri="{FF2B5EF4-FFF2-40B4-BE49-F238E27FC236}">
                            <a16:creationId xmlns:a16="http://schemas.microsoft.com/office/drawing/2014/main" id="{0012B690-2E53-4086-9C62-F35B130C0AB4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717935" y="2885916"/>
                        <a:ext cx="841248" cy="495523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sz="2000" dirty="0"/>
                          <a:t>1</a:t>
                        </a:r>
                      </a:p>
                    </p:txBody>
                  </p:sp>
                  <p:sp>
                    <p:nvSpPr>
                      <p:cNvPr id="166" name="TextBox 165">
                        <a:extLst>
                          <a:ext uri="{FF2B5EF4-FFF2-40B4-BE49-F238E27FC236}">
                            <a16:creationId xmlns:a16="http://schemas.microsoft.com/office/drawing/2014/main" id="{F18D860B-7E6E-4C40-9CB4-D2D047D6EF2C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717251" y="3730747"/>
                        <a:ext cx="841248" cy="495523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sz="2000" dirty="0"/>
                          <a:t>1</a:t>
                        </a:r>
                      </a:p>
                    </p:txBody>
                  </p:sp>
                  <p:sp>
                    <p:nvSpPr>
                      <p:cNvPr id="167" name="TextBox 166">
                        <a:extLst>
                          <a:ext uri="{FF2B5EF4-FFF2-40B4-BE49-F238E27FC236}">
                            <a16:creationId xmlns:a16="http://schemas.microsoft.com/office/drawing/2014/main" id="{0573DC74-A34E-4BF4-94B9-4ED5A40B0444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717251" y="4575355"/>
                        <a:ext cx="841248" cy="495523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sz="2000" dirty="0"/>
                          <a:t>1</a:t>
                        </a:r>
                      </a:p>
                    </p:txBody>
                  </p:sp>
                  <p:sp>
                    <p:nvSpPr>
                      <p:cNvPr id="168" name="TextBox 167">
                        <a:extLst>
                          <a:ext uri="{FF2B5EF4-FFF2-40B4-BE49-F238E27FC236}">
                            <a16:creationId xmlns:a16="http://schemas.microsoft.com/office/drawing/2014/main" id="{34B9D7C2-72B6-45D9-891B-D18AF8F69237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5876003" y="2885915"/>
                        <a:ext cx="841248" cy="495523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sz="2000" dirty="0"/>
                          <a:t>0</a:t>
                        </a:r>
                      </a:p>
                    </p:txBody>
                  </p:sp>
                  <p:sp>
                    <p:nvSpPr>
                      <p:cNvPr id="169" name="TextBox 168">
                        <a:extLst>
                          <a:ext uri="{FF2B5EF4-FFF2-40B4-BE49-F238E27FC236}">
                            <a16:creationId xmlns:a16="http://schemas.microsoft.com/office/drawing/2014/main" id="{CCA78853-8171-493D-A59E-401D2C12E294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7559867" y="2883364"/>
                        <a:ext cx="841248" cy="495523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sz="2000" dirty="0"/>
                          <a:t>0</a:t>
                        </a:r>
                      </a:p>
                    </p:txBody>
                  </p:sp>
                  <p:sp>
                    <p:nvSpPr>
                      <p:cNvPr id="170" name="TextBox 169">
                        <a:extLst>
                          <a:ext uri="{FF2B5EF4-FFF2-40B4-BE49-F238E27FC236}">
                            <a16:creationId xmlns:a16="http://schemas.microsoft.com/office/drawing/2014/main" id="{93B44108-7303-47F7-A9E6-ABD39A14608B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5872295" y="3725234"/>
                        <a:ext cx="841248" cy="495523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sz="2000" dirty="0"/>
                          <a:t>0</a:t>
                        </a:r>
                      </a:p>
                    </p:txBody>
                  </p:sp>
                  <p:sp>
                    <p:nvSpPr>
                      <p:cNvPr id="171" name="TextBox 170">
                        <a:extLst>
                          <a:ext uri="{FF2B5EF4-FFF2-40B4-BE49-F238E27FC236}">
                            <a16:creationId xmlns:a16="http://schemas.microsoft.com/office/drawing/2014/main" id="{BAC34915-C2B6-4118-A3E3-E443ACA33D4F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7559867" y="3718930"/>
                        <a:ext cx="841248" cy="495523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sz="2000" dirty="0"/>
                          <a:t>0</a:t>
                        </a:r>
                      </a:p>
                    </p:txBody>
                  </p:sp>
                  <p:sp>
                    <p:nvSpPr>
                      <p:cNvPr id="172" name="TextBox 171">
                        <a:extLst>
                          <a:ext uri="{FF2B5EF4-FFF2-40B4-BE49-F238E27FC236}">
                            <a16:creationId xmlns:a16="http://schemas.microsoft.com/office/drawing/2014/main" id="{A1D9EBF2-85BB-4197-9FE0-4CA03114BF92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5872295" y="4569842"/>
                        <a:ext cx="841248" cy="495523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sz="2000" dirty="0"/>
                          <a:t>0</a:t>
                        </a:r>
                      </a:p>
                    </p:txBody>
                  </p:sp>
                  <p:sp>
                    <p:nvSpPr>
                      <p:cNvPr id="173" name="TextBox 172">
                        <a:extLst>
                          <a:ext uri="{FF2B5EF4-FFF2-40B4-BE49-F238E27FC236}">
                            <a16:creationId xmlns:a16="http://schemas.microsoft.com/office/drawing/2014/main" id="{36803F04-0808-416E-97B0-5096F1ED2B7C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7559183" y="4569841"/>
                        <a:ext cx="841248" cy="495523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sz="2000" dirty="0"/>
                          <a:t>0</a:t>
                        </a:r>
                      </a:p>
                    </p:txBody>
                  </p:sp>
                </p:grpSp>
                <p:cxnSp>
                  <p:nvCxnSpPr>
                    <p:cNvPr id="141" name="Straight Connector 140">
                      <a:extLst>
                        <a:ext uri="{FF2B5EF4-FFF2-40B4-BE49-F238E27FC236}">
                          <a16:creationId xmlns:a16="http://schemas.microsoft.com/office/drawing/2014/main" id="{DEE162CF-6913-4686-B1BE-C641014845C8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3504048" y="2906497"/>
                      <a:ext cx="112308" cy="108358"/>
                    </a:xfrm>
                    <a:prstGeom prst="line">
                      <a:avLst/>
                    </a:prstGeom>
                    <a:ln w="19050">
                      <a:solidFill>
                        <a:schemeClr val="tx1"/>
                      </a:solidFill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2" name="Straight Connector 141">
                      <a:extLst>
                        <a:ext uri="{FF2B5EF4-FFF2-40B4-BE49-F238E27FC236}">
                          <a16:creationId xmlns:a16="http://schemas.microsoft.com/office/drawing/2014/main" id="{73ACD777-740E-4593-8ADE-70E77B31771B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3515520" y="4367124"/>
                      <a:ext cx="112308" cy="111147"/>
                    </a:xfrm>
                    <a:prstGeom prst="line">
                      <a:avLst/>
                    </a:prstGeom>
                    <a:ln w="19050">
                      <a:solidFill>
                        <a:schemeClr val="tx1"/>
                      </a:solidFill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3" name="Straight Connector 142">
                      <a:extLst>
                        <a:ext uri="{FF2B5EF4-FFF2-40B4-BE49-F238E27FC236}">
                          <a16:creationId xmlns:a16="http://schemas.microsoft.com/office/drawing/2014/main" id="{C332C928-4EB3-4723-BA1C-D47C4ED705F1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4989151" y="4365801"/>
                      <a:ext cx="102628" cy="107861"/>
                    </a:xfrm>
                    <a:prstGeom prst="line">
                      <a:avLst/>
                    </a:prstGeom>
                    <a:ln w="19050">
                      <a:solidFill>
                        <a:schemeClr val="tx1"/>
                      </a:solidFill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4" name="Straight Connector 143">
                      <a:extLst>
                        <a:ext uri="{FF2B5EF4-FFF2-40B4-BE49-F238E27FC236}">
                          <a16:creationId xmlns:a16="http://schemas.microsoft.com/office/drawing/2014/main" id="{EE84E447-DA4F-4931-9CE0-D0CD3AAD069C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4972370" y="2900716"/>
                      <a:ext cx="114008" cy="108358"/>
                    </a:xfrm>
                    <a:prstGeom prst="line">
                      <a:avLst/>
                    </a:prstGeom>
                    <a:ln w="19050">
                      <a:solidFill>
                        <a:schemeClr val="tx1"/>
                      </a:solidFill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269" name="Group 268">
                      <a:extLst>
                        <a:ext uri="{FF2B5EF4-FFF2-40B4-BE49-F238E27FC236}">
                          <a16:creationId xmlns:a16="http://schemas.microsoft.com/office/drawing/2014/main" id="{152DB796-DFC8-4E49-881E-986F24FBE322}"/>
                        </a:ext>
                      </a:extLst>
                    </p:cNvPr>
                    <p:cNvGrpSpPr>
                      <a:grpSpLocks noChangeAspect="1"/>
                    </p:cNvGrpSpPr>
                    <p:nvPr/>
                  </p:nvGrpSpPr>
                  <p:grpSpPr>
                    <a:xfrm>
                      <a:off x="3507856" y="3019870"/>
                      <a:ext cx="3413938" cy="3425600"/>
                      <a:chOff x="-426852" y="1005081"/>
                      <a:chExt cx="5881253" cy="5901344"/>
                    </a:xfrm>
                  </p:grpSpPr>
                  <p:cxnSp>
                    <p:nvCxnSpPr>
                      <p:cNvPr id="227" name="Straight Connector 226">
                        <a:extLst>
                          <a:ext uri="{FF2B5EF4-FFF2-40B4-BE49-F238E27FC236}">
                            <a16:creationId xmlns:a16="http://schemas.microsoft.com/office/drawing/2014/main" id="{458C9C45-8268-4A4E-AB83-5BFA7523AEF2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5454401" y="1005082"/>
                        <a:ext cx="0" cy="5901343"/>
                      </a:xfrm>
                      <a:prstGeom prst="line">
                        <a:avLst/>
                      </a:prstGeom>
                      <a:ln w="19050">
                        <a:solidFill>
                          <a:schemeClr val="tx1"/>
                        </a:solidFill>
                        <a:prstDash val="dash"/>
                      </a:ln>
                      <a:effectLst/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30" name="Straight Connector 229">
                        <a:extLst>
                          <a:ext uri="{FF2B5EF4-FFF2-40B4-BE49-F238E27FC236}">
                            <a16:creationId xmlns:a16="http://schemas.microsoft.com/office/drawing/2014/main" id="{3D6CA692-6171-487C-B266-94F915B8775D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-420404" y="6906425"/>
                        <a:ext cx="5874805" cy="0"/>
                      </a:xfrm>
                      <a:prstGeom prst="line">
                        <a:avLst/>
                      </a:prstGeom>
                      <a:ln w="19050">
                        <a:solidFill>
                          <a:schemeClr val="tx1"/>
                        </a:solidFill>
                        <a:prstDash val="dash"/>
                      </a:ln>
                      <a:effectLst/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34" name="Straight Connector 233">
                        <a:extLst>
                          <a:ext uri="{FF2B5EF4-FFF2-40B4-BE49-F238E27FC236}">
                            <a16:creationId xmlns:a16="http://schemas.microsoft.com/office/drawing/2014/main" id="{01C07286-891C-4C4D-8640-0CA869654B95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-420404" y="1005082"/>
                        <a:ext cx="5874805" cy="0"/>
                      </a:xfrm>
                      <a:prstGeom prst="line">
                        <a:avLst/>
                      </a:prstGeom>
                      <a:ln w="19050">
                        <a:solidFill>
                          <a:schemeClr val="tx1"/>
                        </a:solidFill>
                        <a:prstDash val="dash"/>
                      </a:ln>
                      <a:effectLst/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36" name="Straight Connector 235">
                        <a:extLst>
                          <a:ext uri="{FF2B5EF4-FFF2-40B4-BE49-F238E27FC236}">
                            <a16:creationId xmlns:a16="http://schemas.microsoft.com/office/drawing/2014/main" id="{6DF264A4-0D2D-41EE-BE0E-A8F7879853A7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-420404" y="1005081"/>
                        <a:ext cx="0" cy="5901343"/>
                      </a:xfrm>
                      <a:prstGeom prst="line">
                        <a:avLst/>
                      </a:prstGeom>
                      <a:ln w="19050">
                        <a:solidFill>
                          <a:schemeClr val="tx1"/>
                        </a:solidFill>
                        <a:prstDash val="dash"/>
                      </a:ln>
                      <a:effectLst/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43" name="Straight Connector 242">
                        <a:extLst>
                          <a:ext uri="{FF2B5EF4-FFF2-40B4-BE49-F238E27FC236}">
                            <a16:creationId xmlns:a16="http://schemas.microsoft.com/office/drawing/2014/main" id="{968A6F71-83FF-4285-BA1E-4846EC4C2736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415703" y="1005081"/>
                        <a:ext cx="0" cy="834664"/>
                      </a:xfrm>
                      <a:prstGeom prst="line">
                        <a:avLst/>
                      </a:prstGeom>
                      <a:ln w="19050">
                        <a:solidFill>
                          <a:schemeClr val="tx1"/>
                        </a:solidFill>
                        <a:prstDash val="dash"/>
                      </a:ln>
                      <a:effectLst/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44" name="Straight Connector 243">
                        <a:extLst>
                          <a:ext uri="{FF2B5EF4-FFF2-40B4-BE49-F238E27FC236}">
                            <a16:creationId xmlns:a16="http://schemas.microsoft.com/office/drawing/2014/main" id="{01717718-5E9A-4135-9F6C-FD3C45D04224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H="1">
                        <a:off x="-420404" y="1849705"/>
                        <a:ext cx="836107" cy="0"/>
                      </a:xfrm>
                      <a:prstGeom prst="line">
                        <a:avLst/>
                      </a:prstGeom>
                      <a:ln w="19050">
                        <a:solidFill>
                          <a:schemeClr val="tx1"/>
                        </a:solidFill>
                        <a:prstDash val="dash"/>
                      </a:ln>
                      <a:effectLst/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47" name="Straight Connector 246">
                        <a:extLst>
                          <a:ext uri="{FF2B5EF4-FFF2-40B4-BE49-F238E27FC236}">
                            <a16:creationId xmlns:a16="http://schemas.microsoft.com/office/drawing/2014/main" id="{7E57CE3A-058D-4B74-89AB-1196114EFBEE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H="1">
                        <a:off x="-426848" y="2694672"/>
                        <a:ext cx="836107" cy="0"/>
                      </a:xfrm>
                      <a:prstGeom prst="line">
                        <a:avLst/>
                      </a:prstGeom>
                      <a:ln w="19050">
                        <a:solidFill>
                          <a:schemeClr val="tx1"/>
                        </a:solidFill>
                        <a:prstDash val="dash"/>
                      </a:ln>
                      <a:effectLst/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48" name="Straight Connector 247">
                        <a:extLst>
                          <a:ext uri="{FF2B5EF4-FFF2-40B4-BE49-F238E27FC236}">
                            <a16:creationId xmlns:a16="http://schemas.microsoft.com/office/drawing/2014/main" id="{37B2CE3E-E654-45CF-A7E5-5B1C7F7C3F95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H="1">
                        <a:off x="-426849" y="3538562"/>
                        <a:ext cx="836107" cy="0"/>
                      </a:xfrm>
                      <a:prstGeom prst="line">
                        <a:avLst/>
                      </a:prstGeom>
                      <a:ln w="19050">
                        <a:solidFill>
                          <a:schemeClr val="tx1"/>
                        </a:solidFill>
                        <a:prstDash val="dash"/>
                      </a:ln>
                      <a:effectLst/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49" name="Straight Connector 248">
                        <a:extLst>
                          <a:ext uri="{FF2B5EF4-FFF2-40B4-BE49-F238E27FC236}">
                            <a16:creationId xmlns:a16="http://schemas.microsoft.com/office/drawing/2014/main" id="{5FE1298D-F006-44BF-9CD0-D2EE96132A4E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H="1">
                        <a:off x="-426850" y="4383884"/>
                        <a:ext cx="836107" cy="0"/>
                      </a:xfrm>
                      <a:prstGeom prst="line">
                        <a:avLst/>
                      </a:prstGeom>
                      <a:ln w="19050">
                        <a:solidFill>
                          <a:schemeClr val="tx1"/>
                        </a:solidFill>
                        <a:prstDash val="dash"/>
                      </a:ln>
                      <a:effectLst/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50" name="Straight Connector 249">
                        <a:extLst>
                          <a:ext uri="{FF2B5EF4-FFF2-40B4-BE49-F238E27FC236}">
                            <a16:creationId xmlns:a16="http://schemas.microsoft.com/office/drawing/2014/main" id="{3FD1F56D-E9A6-48D0-BAE5-52CF841A6988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H="1">
                        <a:off x="-426851" y="5228496"/>
                        <a:ext cx="836107" cy="0"/>
                      </a:xfrm>
                      <a:prstGeom prst="line">
                        <a:avLst/>
                      </a:prstGeom>
                      <a:ln w="19050">
                        <a:solidFill>
                          <a:schemeClr val="tx1"/>
                        </a:solidFill>
                        <a:prstDash val="dash"/>
                      </a:ln>
                      <a:effectLst/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51" name="Straight Connector 250">
                        <a:extLst>
                          <a:ext uri="{FF2B5EF4-FFF2-40B4-BE49-F238E27FC236}">
                            <a16:creationId xmlns:a16="http://schemas.microsoft.com/office/drawing/2014/main" id="{30A4DA11-92BF-4245-802E-4D8EB40076E3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H="1">
                        <a:off x="-426852" y="6076288"/>
                        <a:ext cx="836107" cy="0"/>
                      </a:xfrm>
                      <a:prstGeom prst="line">
                        <a:avLst/>
                      </a:prstGeom>
                      <a:ln w="19050">
                        <a:solidFill>
                          <a:schemeClr val="tx1"/>
                        </a:solidFill>
                        <a:prstDash val="dash"/>
                      </a:ln>
                      <a:effectLst/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52" name="Straight Connector 251">
                        <a:extLst>
                          <a:ext uri="{FF2B5EF4-FFF2-40B4-BE49-F238E27FC236}">
                            <a16:creationId xmlns:a16="http://schemas.microsoft.com/office/drawing/2014/main" id="{D9411644-901A-4FA8-86A4-6BE857E035FA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1256951" y="1015041"/>
                        <a:ext cx="0" cy="834664"/>
                      </a:xfrm>
                      <a:prstGeom prst="line">
                        <a:avLst/>
                      </a:prstGeom>
                      <a:ln w="19050">
                        <a:solidFill>
                          <a:schemeClr val="tx1"/>
                        </a:solidFill>
                        <a:prstDash val="dash"/>
                      </a:ln>
                      <a:effectLst/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53" name="Straight Connector 252">
                        <a:extLst>
                          <a:ext uri="{FF2B5EF4-FFF2-40B4-BE49-F238E27FC236}">
                            <a16:creationId xmlns:a16="http://schemas.microsoft.com/office/drawing/2014/main" id="{819C2872-2D46-45C9-9E04-C68096EFCFCF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2091755" y="1015041"/>
                        <a:ext cx="0" cy="834664"/>
                      </a:xfrm>
                      <a:prstGeom prst="line">
                        <a:avLst/>
                      </a:prstGeom>
                      <a:ln w="19050">
                        <a:solidFill>
                          <a:schemeClr val="tx1"/>
                        </a:solidFill>
                        <a:prstDash val="dash"/>
                      </a:ln>
                      <a:effectLst/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54" name="Straight Connector 253">
                        <a:extLst>
                          <a:ext uri="{FF2B5EF4-FFF2-40B4-BE49-F238E27FC236}">
                            <a16:creationId xmlns:a16="http://schemas.microsoft.com/office/drawing/2014/main" id="{F950A8B1-6A40-455A-9605-F1B0A13FA4AA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2931539" y="1005081"/>
                        <a:ext cx="0" cy="834664"/>
                      </a:xfrm>
                      <a:prstGeom prst="line">
                        <a:avLst/>
                      </a:prstGeom>
                      <a:ln w="19050">
                        <a:solidFill>
                          <a:schemeClr val="tx1"/>
                        </a:solidFill>
                        <a:prstDash val="dash"/>
                      </a:ln>
                      <a:effectLst/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55" name="Straight Connector 254">
                        <a:extLst>
                          <a:ext uri="{FF2B5EF4-FFF2-40B4-BE49-F238E27FC236}">
                            <a16:creationId xmlns:a16="http://schemas.microsoft.com/office/drawing/2014/main" id="{874D685B-65FF-41DA-93CE-9437B12988AC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3778251" y="1015041"/>
                        <a:ext cx="0" cy="834664"/>
                      </a:xfrm>
                      <a:prstGeom prst="line">
                        <a:avLst/>
                      </a:prstGeom>
                      <a:ln w="19050">
                        <a:solidFill>
                          <a:schemeClr val="tx1"/>
                        </a:solidFill>
                        <a:prstDash val="dash"/>
                      </a:ln>
                      <a:effectLst/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56" name="Straight Connector 255">
                        <a:extLst>
                          <a:ext uri="{FF2B5EF4-FFF2-40B4-BE49-F238E27FC236}">
                            <a16:creationId xmlns:a16="http://schemas.microsoft.com/office/drawing/2014/main" id="{FFD21B1E-B6DD-48E0-B6CD-7ADF31AD3ACA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4619111" y="1005081"/>
                        <a:ext cx="0" cy="834664"/>
                      </a:xfrm>
                      <a:prstGeom prst="line">
                        <a:avLst/>
                      </a:prstGeom>
                      <a:ln w="19050">
                        <a:solidFill>
                          <a:schemeClr val="tx1"/>
                        </a:solidFill>
                        <a:prstDash val="dash"/>
                      </a:ln>
                      <a:effectLst/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57" name="Straight Connector 256">
                        <a:extLst>
                          <a:ext uri="{FF2B5EF4-FFF2-40B4-BE49-F238E27FC236}">
                            <a16:creationId xmlns:a16="http://schemas.microsoft.com/office/drawing/2014/main" id="{9A0FCCC9-9891-431F-B889-6306C2D0DE5E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H="1">
                        <a:off x="4618294" y="1849705"/>
                        <a:ext cx="836107" cy="0"/>
                      </a:xfrm>
                      <a:prstGeom prst="line">
                        <a:avLst/>
                      </a:prstGeom>
                      <a:ln w="19050">
                        <a:solidFill>
                          <a:schemeClr val="tx1"/>
                        </a:solidFill>
                        <a:prstDash val="dash"/>
                      </a:ln>
                      <a:effectLst/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58" name="Straight Connector 257">
                        <a:extLst>
                          <a:ext uri="{FF2B5EF4-FFF2-40B4-BE49-F238E27FC236}">
                            <a16:creationId xmlns:a16="http://schemas.microsoft.com/office/drawing/2014/main" id="{A6B93EDF-91D4-42DA-AC47-CBCF43C47DBC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H="1">
                        <a:off x="4611850" y="2694672"/>
                        <a:ext cx="836107" cy="0"/>
                      </a:xfrm>
                      <a:prstGeom prst="line">
                        <a:avLst/>
                      </a:prstGeom>
                      <a:ln w="19050">
                        <a:solidFill>
                          <a:schemeClr val="tx1"/>
                        </a:solidFill>
                        <a:prstDash val="dash"/>
                      </a:ln>
                      <a:effectLst/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59" name="Straight Connector 258">
                        <a:extLst>
                          <a:ext uri="{FF2B5EF4-FFF2-40B4-BE49-F238E27FC236}">
                            <a16:creationId xmlns:a16="http://schemas.microsoft.com/office/drawing/2014/main" id="{D76917BF-328E-46A3-9700-7BBEC2573D29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H="1">
                        <a:off x="4611849" y="3538562"/>
                        <a:ext cx="836107" cy="0"/>
                      </a:xfrm>
                      <a:prstGeom prst="line">
                        <a:avLst/>
                      </a:prstGeom>
                      <a:ln w="19050">
                        <a:solidFill>
                          <a:schemeClr val="tx1"/>
                        </a:solidFill>
                        <a:prstDash val="dash"/>
                      </a:ln>
                      <a:effectLst/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60" name="Straight Connector 259">
                        <a:extLst>
                          <a:ext uri="{FF2B5EF4-FFF2-40B4-BE49-F238E27FC236}">
                            <a16:creationId xmlns:a16="http://schemas.microsoft.com/office/drawing/2014/main" id="{4C3473B9-A1CA-4ED0-98C7-B3FA118CA120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H="1">
                        <a:off x="4611848" y="4383884"/>
                        <a:ext cx="836107" cy="0"/>
                      </a:xfrm>
                      <a:prstGeom prst="line">
                        <a:avLst/>
                      </a:prstGeom>
                      <a:ln w="19050">
                        <a:solidFill>
                          <a:schemeClr val="tx1"/>
                        </a:solidFill>
                        <a:prstDash val="dash"/>
                      </a:ln>
                      <a:effectLst/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61" name="Straight Connector 260">
                        <a:extLst>
                          <a:ext uri="{FF2B5EF4-FFF2-40B4-BE49-F238E27FC236}">
                            <a16:creationId xmlns:a16="http://schemas.microsoft.com/office/drawing/2014/main" id="{600A98D5-EC7F-4034-BAFC-C176E9B887E7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H="1">
                        <a:off x="4611847" y="5228496"/>
                        <a:ext cx="836107" cy="0"/>
                      </a:xfrm>
                      <a:prstGeom prst="line">
                        <a:avLst/>
                      </a:prstGeom>
                      <a:ln w="19050">
                        <a:solidFill>
                          <a:schemeClr val="tx1"/>
                        </a:solidFill>
                        <a:prstDash val="dash"/>
                      </a:ln>
                      <a:effectLst/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62" name="Straight Connector 261">
                        <a:extLst>
                          <a:ext uri="{FF2B5EF4-FFF2-40B4-BE49-F238E27FC236}">
                            <a16:creationId xmlns:a16="http://schemas.microsoft.com/office/drawing/2014/main" id="{D17F155C-88E6-49A2-B545-446F3D61B8EF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H="1">
                        <a:off x="4611846" y="6076288"/>
                        <a:ext cx="836107" cy="0"/>
                      </a:xfrm>
                      <a:prstGeom prst="line">
                        <a:avLst/>
                      </a:prstGeom>
                      <a:ln w="19050">
                        <a:solidFill>
                          <a:schemeClr val="tx1"/>
                        </a:solidFill>
                        <a:prstDash val="dash"/>
                      </a:ln>
                      <a:effectLst/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63" name="Straight Connector 262">
                        <a:extLst>
                          <a:ext uri="{FF2B5EF4-FFF2-40B4-BE49-F238E27FC236}">
                            <a16:creationId xmlns:a16="http://schemas.microsoft.com/office/drawing/2014/main" id="{09C403CA-E300-4432-8634-9AEA7EDD1F6E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423611" y="6061800"/>
                        <a:ext cx="0" cy="834664"/>
                      </a:xfrm>
                      <a:prstGeom prst="line">
                        <a:avLst/>
                      </a:prstGeom>
                      <a:ln w="19050">
                        <a:solidFill>
                          <a:schemeClr val="tx1"/>
                        </a:solidFill>
                        <a:prstDash val="dash"/>
                      </a:ln>
                      <a:effectLst/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64" name="Straight Connector 263">
                        <a:extLst>
                          <a:ext uri="{FF2B5EF4-FFF2-40B4-BE49-F238E27FC236}">
                            <a16:creationId xmlns:a16="http://schemas.microsoft.com/office/drawing/2014/main" id="{9E38A227-2B1F-4181-A086-D1C595CDC8F6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1264859" y="6071760"/>
                        <a:ext cx="0" cy="834664"/>
                      </a:xfrm>
                      <a:prstGeom prst="line">
                        <a:avLst/>
                      </a:prstGeom>
                      <a:ln w="19050">
                        <a:solidFill>
                          <a:schemeClr val="tx1"/>
                        </a:solidFill>
                        <a:prstDash val="dash"/>
                      </a:ln>
                      <a:effectLst/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65" name="Straight Connector 264">
                        <a:extLst>
                          <a:ext uri="{FF2B5EF4-FFF2-40B4-BE49-F238E27FC236}">
                            <a16:creationId xmlns:a16="http://schemas.microsoft.com/office/drawing/2014/main" id="{5E07E005-59DF-44DE-BB7D-B5B1CE8036DD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2099663" y="6071760"/>
                        <a:ext cx="0" cy="834664"/>
                      </a:xfrm>
                      <a:prstGeom prst="line">
                        <a:avLst/>
                      </a:prstGeom>
                      <a:ln w="19050">
                        <a:solidFill>
                          <a:schemeClr val="tx1"/>
                        </a:solidFill>
                        <a:prstDash val="dash"/>
                      </a:ln>
                      <a:effectLst/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66" name="Straight Connector 265">
                        <a:extLst>
                          <a:ext uri="{FF2B5EF4-FFF2-40B4-BE49-F238E27FC236}">
                            <a16:creationId xmlns:a16="http://schemas.microsoft.com/office/drawing/2014/main" id="{35000152-FD1D-40F2-B92A-662282B35542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2939447" y="6061800"/>
                        <a:ext cx="0" cy="834664"/>
                      </a:xfrm>
                      <a:prstGeom prst="line">
                        <a:avLst/>
                      </a:prstGeom>
                      <a:ln w="19050">
                        <a:solidFill>
                          <a:schemeClr val="tx1"/>
                        </a:solidFill>
                        <a:prstDash val="dash"/>
                      </a:ln>
                      <a:effectLst/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67" name="Straight Connector 266">
                        <a:extLst>
                          <a:ext uri="{FF2B5EF4-FFF2-40B4-BE49-F238E27FC236}">
                            <a16:creationId xmlns:a16="http://schemas.microsoft.com/office/drawing/2014/main" id="{E2772934-AE07-4427-9B5A-5E0171C64862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3786159" y="6071760"/>
                        <a:ext cx="0" cy="834664"/>
                      </a:xfrm>
                      <a:prstGeom prst="line">
                        <a:avLst/>
                      </a:prstGeom>
                      <a:ln w="19050">
                        <a:solidFill>
                          <a:schemeClr val="tx1"/>
                        </a:solidFill>
                        <a:prstDash val="dash"/>
                      </a:ln>
                      <a:effectLst/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68" name="Straight Connector 267">
                        <a:extLst>
                          <a:ext uri="{FF2B5EF4-FFF2-40B4-BE49-F238E27FC236}">
                            <a16:creationId xmlns:a16="http://schemas.microsoft.com/office/drawing/2014/main" id="{830CE62F-E76E-438A-92BC-C9B109717A78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4627019" y="6061800"/>
                        <a:ext cx="0" cy="834664"/>
                      </a:xfrm>
                      <a:prstGeom prst="line">
                        <a:avLst/>
                      </a:prstGeom>
                      <a:ln w="19050">
                        <a:solidFill>
                          <a:schemeClr val="tx1"/>
                        </a:solidFill>
                        <a:prstDash val="dash"/>
                      </a:ln>
                      <a:effectLst/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grpSp>
                <p:nvGrpSpPr>
                  <p:cNvPr id="4" name="Group 3">
                    <a:extLst>
                      <a:ext uri="{FF2B5EF4-FFF2-40B4-BE49-F238E27FC236}">
                        <a16:creationId xmlns:a16="http://schemas.microsoft.com/office/drawing/2014/main" id="{BB05A518-2D92-4659-9725-473BB747BF55}"/>
                      </a:ext>
                    </a:extLst>
                  </p:cNvPr>
                  <p:cNvGrpSpPr/>
                  <p:nvPr/>
                </p:nvGrpSpPr>
                <p:grpSpPr>
                  <a:xfrm>
                    <a:off x="535911" y="1480891"/>
                    <a:ext cx="1479070" cy="1479070"/>
                    <a:chOff x="6095954" y="1268091"/>
                    <a:chExt cx="1479070" cy="1479070"/>
                  </a:xfrm>
                  <a:scene3d>
                    <a:camera prst="isometricTopUp"/>
                    <a:lightRig rig="threePt" dir="t"/>
                  </a:scene3d>
                </p:grpSpPr>
                <p:sp>
                  <p:nvSpPr>
                    <p:cNvPr id="147" name="Rectangle 146">
                      <a:extLst>
                        <a:ext uri="{FF2B5EF4-FFF2-40B4-BE49-F238E27FC236}">
                          <a16:creationId xmlns:a16="http://schemas.microsoft.com/office/drawing/2014/main" id="{3EFE3265-E5BC-46D7-BA72-A96C1066E9E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95954" y="1268091"/>
                      <a:ext cx="493023" cy="493023"/>
                    </a:xfrm>
                    <a:prstGeom prst="rect">
                      <a:avLst/>
                    </a:prstGeom>
                    <a:solidFill>
                      <a:schemeClr val="tx1">
                        <a:lumMod val="65000"/>
                        <a:lumOff val="35000"/>
                      </a:schemeClr>
                    </a:solidFill>
                    <a:ln w="19050" cap="flat" cmpd="sng" algn="ctr">
                      <a:solidFill>
                        <a:schemeClr val="tx1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algn="ctr" defTabSz="914400"/>
                      <a:endParaRPr lang="en-US" sz="1100" b="1" kern="0" dirty="0">
                        <a:solidFill>
                          <a:srgbClr val="FF0000"/>
                        </a:solidFill>
                        <a:latin typeface="Arial"/>
                      </a:endParaRPr>
                    </a:p>
                  </p:txBody>
                </p:sp>
                <p:sp>
                  <p:nvSpPr>
                    <p:cNvPr id="271" name="Rectangle 270">
                      <a:extLst>
                        <a:ext uri="{FF2B5EF4-FFF2-40B4-BE49-F238E27FC236}">
                          <a16:creationId xmlns:a16="http://schemas.microsoft.com/office/drawing/2014/main" id="{FF436EDA-623B-4C8A-A0F1-1C0E6280E4D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88977" y="1268091"/>
                      <a:ext cx="493023" cy="493023"/>
                    </a:xfrm>
                    <a:prstGeom prst="rect">
                      <a:avLst/>
                    </a:prstGeom>
                    <a:solidFill>
                      <a:schemeClr val="bg1">
                        <a:lumMod val="65000"/>
                      </a:schemeClr>
                    </a:solidFill>
                    <a:ln w="19050" cap="flat" cmpd="sng" algn="ctr">
                      <a:solidFill>
                        <a:schemeClr val="tx1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algn="ctr" defTabSz="914400"/>
                      <a:endParaRPr lang="en-US" sz="1100" b="1" kern="0" dirty="0">
                        <a:solidFill>
                          <a:srgbClr val="FF0000"/>
                        </a:solidFill>
                        <a:latin typeface="Arial"/>
                      </a:endParaRPr>
                    </a:p>
                  </p:txBody>
                </p:sp>
                <p:sp>
                  <p:nvSpPr>
                    <p:cNvPr id="272" name="Rectangle 271">
                      <a:extLst>
                        <a:ext uri="{FF2B5EF4-FFF2-40B4-BE49-F238E27FC236}">
                          <a16:creationId xmlns:a16="http://schemas.microsoft.com/office/drawing/2014/main" id="{D3A88BA3-3881-4128-AD18-AF38B8867ED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82001" y="1268091"/>
                      <a:ext cx="493023" cy="493023"/>
                    </a:xfrm>
                    <a:prstGeom prst="rect">
                      <a:avLst/>
                    </a:prstGeom>
                    <a:solidFill>
                      <a:schemeClr val="bg1">
                        <a:lumMod val="65000"/>
                      </a:schemeClr>
                    </a:solidFill>
                    <a:ln w="19050" cap="flat" cmpd="sng" algn="ctr">
                      <a:solidFill>
                        <a:schemeClr val="tx1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algn="ctr" defTabSz="914400"/>
                      <a:endParaRPr lang="en-US" sz="1100" b="1" kern="0" dirty="0">
                        <a:solidFill>
                          <a:srgbClr val="FF0000"/>
                        </a:solidFill>
                        <a:latin typeface="Arial"/>
                      </a:endParaRPr>
                    </a:p>
                  </p:txBody>
                </p:sp>
                <p:sp>
                  <p:nvSpPr>
                    <p:cNvPr id="275" name="Rectangle 274">
                      <a:extLst>
                        <a:ext uri="{FF2B5EF4-FFF2-40B4-BE49-F238E27FC236}">
                          <a16:creationId xmlns:a16="http://schemas.microsoft.com/office/drawing/2014/main" id="{CD860708-33A9-48DA-A7C2-115298330FE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95954" y="1761114"/>
                      <a:ext cx="493023" cy="493023"/>
                    </a:xfrm>
                    <a:prstGeom prst="rect">
                      <a:avLst/>
                    </a:prstGeom>
                    <a:solidFill>
                      <a:schemeClr val="bg1">
                        <a:lumMod val="65000"/>
                      </a:schemeClr>
                    </a:solidFill>
                    <a:ln w="19050" cap="flat" cmpd="sng" algn="ctr">
                      <a:solidFill>
                        <a:schemeClr val="tx1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algn="ctr" defTabSz="914400"/>
                      <a:endParaRPr lang="en-US" sz="1100" b="1" kern="0" dirty="0">
                        <a:solidFill>
                          <a:srgbClr val="FF0000"/>
                        </a:solidFill>
                        <a:latin typeface="Arial"/>
                      </a:endParaRPr>
                    </a:p>
                  </p:txBody>
                </p:sp>
                <p:sp>
                  <p:nvSpPr>
                    <p:cNvPr id="276" name="Rectangle 275">
                      <a:extLst>
                        <a:ext uri="{FF2B5EF4-FFF2-40B4-BE49-F238E27FC236}">
                          <a16:creationId xmlns:a16="http://schemas.microsoft.com/office/drawing/2014/main" id="{1358B3F2-DA0D-429D-B456-F2FF1B6C043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88977" y="1761114"/>
                      <a:ext cx="493023" cy="493023"/>
                    </a:xfrm>
                    <a:prstGeom prst="rect">
                      <a:avLst/>
                    </a:prstGeom>
                    <a:solidFill>
                      <a:schemeClr val="bg1">
                        <a:lumMod val="65000"/>
                      </a:schemeClr>
                    </a:solidFill>
                    <a:ln w="19050" cap="flat" cmpd="sng" algn="ctr">
                      <a:solidFill>
                        <a:schemeClr val="tx1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algn="ctr" defTabSz="914400"/>
                      <a:endParaRPr lang="en-US" sz="1100" b="1" kern="0" dirty="0">
                        <a:solidFill>
                          <a:srgbClr val="FF0000"/>
                        </a:solidFill>
                        <a:latin typeface="Arial"/>
                      </a:endParaRPr>
                    </a:p>
                  </p:txBody>
                </p:sp>
                <p:sp>
                  <p:nvSpPr>
                    <p:cNvPr id="277" name="Rectangle 276">
                      <a:extLst>
                        <a:ext uri="{FF2B5EF4-FFF2-40B4-BE49-F238E27FC236}">
                          <a16:creationId xmlns:a16="http://schemas.microsoft.com/office/drawing/2014/main" id="{FC6CF366-CA7F-4012-843A-E11B929378C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82001" y="1761114"/>
                      <a:ext cx="493023" cy="493023"/>
                    </a:xfrm>
                    <a:prstGeom prst="rect">
                      <a:avLst/>
                    </a:prstGeom>
                    <a:solidFill>
                      <a:schemeClr val="bg1">
                        <a:lumMod val="65000"/>
                      </a:schemeClr>
                    </a:solidFill>
                    <a:ln w="19050" cap="flat" cmpd="sng" algn="ctr">
                      <a:solidFill>
                        <a:schemeClr val="tx1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algn="ctr" defTabSz="914400"/>
                      <a:endParaRPr lang="en-US" sz="1100" b="1" kern="0" dirty="0">
                        <a:solidFill>
                          <a:srgbClr val="FF0000"/>
                        </a:solidFill>
                        <a:latin typeface="Arial"/>
                      </a:endParaRPr>
                    </a:p>
                  </p:txBody>
                </p:sp>
                <p:sp>
                  <p:nvSpPr>
                    <p:cNvPr id="280" name="Rectangle 279">
                      <a:extLst>
                        <a:ext uri="{FF2B5EF4-FFF2-40B4-BE49-F238E27FC236}">
                          <a16:creationId xmlns:a16="http://schemas.microsoft.com/office/drawing/2014/main" id="{B9EBFBF9-AE71-43BE-88D9-19CA4B7EA6C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95954" y="2254138"/>
                      <a:ext cx="493023" cy="493023"/>
                    </a:xfrm>
                    <a:prstGeom prst="rect">
                      <a:avLst/>
                    </a:prstGeom>
                    <a:solidFill>
                      <a:schemeClr val="bg1">
                        <a:lumMod val="65000"/>
                      </a:schemeClr>
                    </a:solidFill>
                    <a:ln w="19050" cap="flat" cmpd="sng" algn="ctr">
                      <a:solidFill>
                        <a:schemeClr val="tx1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algn="ctr" defTabSz="914400"/>
                      <a:endParaRPr lang="en-US" sz="1100" b="1" kern="0" dirty="0">
                        <a:solidFill>
                          <a:srgbClr val="FF0000"/>
                        </a:solidFill>
                        <a:latin typeface="Arial"/>
                      </a:endParaRPr>
                    </a:p>
                  </p:txBody>
                </p:sp>
                <p:sp>
                  <p:nvSpPr>
                    <p:cNvPr id="281" name="Rectangle 280">
                      <a:extLst>
                        <a:ext uri="{FF2B5EF4-FFF2-40B4-BE49-F238E27FC236}">
                          <a16:creationId xmlns:a16="http://schemas.microsoft.com/office/drawing/2014/main" id="{620A127C-7336-4DC3-9CDF-4809272B73E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88977" y="2254138"/>
                      <a:ext cx="493023" cy="493023"/>
                    </a:xfrm>
                    <a:prstGeom prst="rect">
                      <a:avLst/>
                    </a:prstGeom>
                    <a:solidFill>
                      <a:schemeClr val="bg1">
                        <a:lumMod val="65000"/>
                      </a:schemeClr>
                    </a:solidFill>
                    <a:ln w="19050" cap="flat" cmpd="sng" algn="ctr">
                      <a:solidFill>
                        <a:schemeClr val="tx1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algn="ctr" defTabSz="914400"/>
                      <a:endParaRPr lang="en-US" sz="1100" b="1" kern="0" dirty="0">
                        <a:solidFill>
                          <a:srgbClr val="FF0000"/>
                        </a:solidFill>
                        <a:latin typeface="Arial"/>
                      </a:endParaRPr>
                    </a:p>
                  </p:txBody>
                </p:sp>
                <p:sp>
                  <p:nvSpPr>
                    <p:cNvPr id="282" name="Rectangle 281">
                      <a:extLst>
                        <a:ext uri="{FF2B5EF4-FFF2-40B4-BE49-F238E27FC236}">
                          <a16:creationId xmlns:a16="http://schemas.microsoft.com/office/drawing/2014/main" id="{8E402B90-7EA1-4D7E-A03D-B10A2584B3F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82001" y="2254138"/>
                      <a:ext cx="493023" cy="493023"/>
                    </a:xfrm>
                    <a:prstGeom prst="rect">
                      <a:avLst/>
                    </a:prstGeom>
                    <a:solidFill>
                      <a:schemeClr val="bg1">
                        <a:lumMod val="65000"/>
                      </a:schemeClr>
                    </a:solidFill>
                    <a:ln w="19050" cap="flat" cmpd="sng" algn="ctr">
                      <a:solidFill>
                        <a:schemeClr val="tx1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algn="ctr" defTabSz="914400"/>
                      <a:endParaRPr lang="en-US" sz="1100" b="1" kern="0" dirty="0">
                        <a:solidFill>
                          <a:srgbClr val="FF0000"/>
                        </a:solidFill>
                        <a:latin typeface="Arial"/>
                      </a:endParaRPr>
                    </a:p>
                  </p:txBody>
                </p:sp>
              </p:grpSp>
              <p:cxnSp>
                <p:nvCxnSpPr>
                  <p:cNvPr id="300" name="Straight Connector 299">
                    <a:extLst>
                      <a:ext uri="{FF2B5EF4-FFF2-40B4-BE49-F238E27FC236}">
                        <a16:creationId xmlns:a16="http://schemas.microsoft.com/office/drawing/2014/main" id="{2B36F943-24ED-4317-8824-D66CA2E6AF7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199901" y="2227517"/>
                    <a:ext cx="29547" cy="2374543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3" name="Straight Connector 302">
                    <a:extLst>
                      <a:ext uri="{FF2B5EF4-FFF2-40B4-BE49-F238E27FC236}">
                        <a16:creationId xmlns:a16="http://schemas.microsoft.com/office/drawing/2014/main" id="{22A9C3B1-861F-453E-97AB-BA4B9CA8EC1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965445" y="2647507"/>
                    <a:ext cx="279203" cy="2578826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6" name="Straight Connector 305">
                    <a:extLst>
                      <a:ext uri="{FF2B5EF4-FFF2-40B4-BE49-F238E27FC236}">
                        <a16:creationId xmlns:a16="http://schemas.microsoft.com/office/drawing/2014/main" id="{99307C15-E7FD-4375-9371-BA370EBA25E6}"/>
                      </a:ext>
                    </a:extLst>
                  </p:cNvPr>
                  <p:cNvCxnSpPr/>
                  <p:nvPr/>
                </p:nvCxnSpPr>
                <p:spPr>
                  <a:xfrm flipH="1" flipV="1">
                    <a:off x="1126311" y="2720540"/>
                    <a:ext cx="118336" cy="1273959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0" name="Straight Connector 309">
                    <a:extLst>
                      <a:ext uri="{FF2B5EF4-FFF2-40B4-BE49-F238E27FC236}">
                        <a16:creationId xmlns:a16="http://schemas.microsoft.com/office/drawing/2014/main" id="{B8CC9A4D-170B-4000-8083-B1582B670D6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1397000" y="2755900"/>
                    <a:ext cx="831746" cy="1846162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0" name="Group 9">
                  <a:extLst>
                    <a:ext uri="{FF2B5EF4-FFF2-40B4-BE49-F238E27FC236}">
                      <a16:creationId xmlns:a16="http://schemas.microsoft.com/office/drawing/2014/main" id="{3146D300-B1F2-489B-A069-67BD3035DF10}"/>
                    </a:ext>
                  </a:extLst>
                </p:cNvPr>
                <p:cNvGrpSpPr/>
                <p:nvPr/>
              </p:nvGrpSpPr>
              <p:grpSpPr>
                <a:xfrm>
                  <a:off x="4811755" y="3264482"/>
                  <a:ext cx="3413938" cy="3544754"/>
                  <a:chOff x="4811755" y="3264482"/>
                  <a:chExt cx="3413938" cy="3544754"/>
                </a:xfrm>
                <a:scene3d>
                  <a:camera prst="isometricTopUp"/>
                  <a:lightRig rig="threePt" dir="t"/>
                </a:scene3d>
              </p:grpSpPr>
              <p:sp>
                <p:nvSpPr>
                  <p:cNvPr id="181" name="Rectangle 180">
                    <a:extLst>
                      <a:ext uri="{FF2B5EF4-FFF2-40B4-BE49-F238E27FC236}">
                        <a16:creationId xmlns:a16="http://schemas.microsoft.com/office/drawing/2014/main" id="{3A6F047B-3357-4BD7-A9EB-E78EAA72CD89}"/>
                      </a:ext>
                    </a:extLst>
                  </p:cNvPr>
                  <p:cNvSpPr/>
                  <p:nvPr/>
                </p:nvSpPr>
                <p:spPr>
                  <a:xfrm>
                    <a:off x="5299593" y="3874130"/>
                    <a:ext cx="488326" cy="490277"/>
                  </a:xfrm>
                  <a:prstGeom prst="rect">
                    <a:avLst/>
                  </a:prstGeom>
                  <a:noFill/>
                  <a:ln w="19050" cap="flat" cmpd="sng" algn="ctr">
                    <a:solidFill>
                      <a:schemeClr val="tx1"/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 defTabSz="914400"/>
                    <a:endParaRPr lang="en-US" sz="1100" b="1" kern="0" dirty="0">
                      <a:solidFill>
                        <a:srgbClr val="FF0000"/>
                      </a:solidFill>
                      <a:latin typeface="Arial"/>
                    </a:endParaRPr>
                  </a:p>
                </p:txBody>
              </p:sp>
              <p:sp>
                <p:nvSpPr>
                  <p:cNvPr id="182" name="Rectangle 181">
                    <a:extLst>
                      <a:ext uri="{FF2B5EF4-FFF2-40B4-BE49-F238E27FC236}">
                        <a16:creationId xmlns:a16="http://schemas.microsoft.com/office/drawing/2014/main" id="{CECD184E-B29F-40BC-8725-94EB1EDC3FE8}"/>
                      </a:ext>
                    </a:extLst>
                  </p:cNvPr>
                  <p:cNvSpPr/>
                  <p:nvPr/>
                </p:nvSpPr>
                <p:spPr>
                  <a:xfrm>
                    <a:off x="5787918" y="3874130"/>
                    <a:ext cx="488326" cy="490277"/>
                  </a:xfrm>
                  <a:prstGeom prst="rect">
                    <a:avLst/>
                  </a:prstGeom>
                  <a:noFill/>
                  <a:ln w="19050" cap="flat" cmpd="sng" algn="ctr">
                    <a:solidFill>
                      <a:schemeClr val="tx1"/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 defTabSz="914400"/>
                    <a:endParaRPr lang="en-US" sz="1100" b="1" kern="0" dirty="0">
                      <a:solidFill>
                        <a:srgbClr val="FF0000"/>
                      </a:solidFill>
                      <a:latin typeface="Arial"/>
                    </a:endParaRPr>
                  </a:p>
                </p:txBody>
              </p:sp>
              <p:sp>
                <p:nvSpPr>
                  <p:cNvPr id="183" name="Rectangle 182">
                    <a:extLst>
                      <a:ext uri="{FF2B5EF4-FFF2-40B4-BE49-F238E27FC236}">
                        <a16:creationId xmlns:a16="http://schemas.microsoft.com/office/drawing/2014/main" id="{57C84834-939E-4CD7-BE58-30B219746FDA}"/>
                      </a:ext>
                    </a:extLst>
                  </p:cNvPr>
                  <p:cNvSpPr/>
                  <p:nvPr/>
                </p:nvSpPr>
                <p:spPr>
                  <a:xfrm>
                    <a:off x="6276245" y="3874130"/>
                    <a:ext cx="488326" cy="490277"/>
                  </a:xfrm>
                  <a:prstGeom prst="rect">
                    <a:avLst/>
                  </a:prstGeom>
                  <a:noFill/>
                  <a:ln w="19050" cap="flat" cmpd="sng" algn="ctr">
                    <a:solidFill>
                      <a:schemeClr val="tx1"/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 defTabSz="914400"/>
                    <a:endParaRPr lang="en-US" sz="1100" b="1" kern="0" dirty="0">
                      <a:solidFill>
                        <a:srgbClr val="FF0000"/>
                      </a:solidFill>
                      <a:latin typeface="Arial"/>
                    </a:endParaRPr>
                  </a:p>
                </p:txBody>
              </p:sp>
              <p:sp>
                <p:nvSpPr>
                  <p:cNvPr id="184" name="Rectangle 183">
                    <a:extLst>
                      <a:ext uri="{FF2B5EF4-FFF2-40B4-BE49-F238E27FC236}">
                        <a16:creationId xmlns:a16="http://schemas.microsoft.com/office/drawing/2014/main" id="{BCE85955-DF60-4ADD-97D0-FDAC36697D1C}"/>
                      </a:ext>
                    </a:extLst>
                  </p:cNvPr>
                  <p:cNvSpPr/>
                  <p:nvPr/>
                </p:nvSpPr>
                <p:spPr>
                  <a:xfrm>
                    <a:off x="6764571" y="3874130"/>
                    <a:ext cx="488326" cy="490277"/>
                  </a:xfrm>
                  <a:prstGeom prst="rect">
                    <a:avLst/>
                  </a:prstGeom>
                  <a:noFill/>
                  <a:ln w="19050" cap="flat" cmpd="sng" algn="ctr">
                    <a:solidFill>
                      <a:schemeClr val="tx1"/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 defTabSz="914400"/>
                    <a:endParaRPr lang="en-US" sz="1100" b="1" kern="0" dirty="0">
                      <a:solidFill>
                        <a:srgbClr val="FF0000"/>
                      </a:solidFill>
                      <a:latin typeface="Arial"/>
                    </a:endParaRPr>
                  </a:p>
                </p:txBody>
              </p:sp>
              <p:sp>
                <p:nvSpPr>
                  <p:cNvPr id="185" name="Rectangle 184">
                    <a:extLst>
                      <a:ext uri="{FF2B5EF4-FFF2-40B4-BE49-F238E27FC236}">
                        <a16:creationId xmlns:a16="http://schemas.microsoft.com/office/drawing/2014/main" id="{F32B27AE-6BAE-4A37-8546-685D1B8A0F9D}"/>
                      </a:ext>
                    </a:extLst>
                  </p:cNvPr>
                  <p:cNvSpPr/>
                  <p:nvPr/>
                </p:nvSpPr>
                <p:spPr>
                  <a:xfrm>
                    <a:off x="7252897" y="3874130"/>
                    <a:ext cx="488326" cy="490277"/>
                  </a:xfrm>
                  <a:prstGeom prst="rect">
                    <a:avLst/>
                  </a:prstGeom>
                  <a:noFill/>
                  <a:ln w="19050" cap="flat" cmpd="sng" algn="ctr">
                    <a:solidFill>
                      <a:schemeClr val="tx1"/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 defTabSz="914400"/>
                    <a:endParaRPr lang="en-US" sz="1100" b="1" kern="0" dirty="0">
                      <a:solidFill>
                        <a:srgbClr val="FF0000"/>
                      </a:solidFill>
                      <a:latin typeface="Arial"/>
                    </a:endParaRPr>
                  </a:p>
                </p:txBody>
              </p:sp>
              <p:sp>
                <p:nvSpPr>
                  <p:cNvPr id="186" name="Rectangle 185">
                    <a:extLst>
                      <a:ext uri="{FF2B5EF4-FFF2-40B4-BE49-F238E27FC236}">
                        <a16:creationId xmlns:a16="http://schemas.microsoft.com/office/drawing/2014/main" id="{6134DFBC-CB9B-4485-BCD7-48C4AB834ABD}"/>
                      </a:ext>
                    </a:extLst>
                  </p:cNvPr>
                  <p:cNvSpPr/>
                  <p:nvPr/>
                </p:nvSpPr>
                <p:spPr>
                  <a:xfrm>
                    <a:off x="5299593" y="4364406"/>
                    <a:ext cx="488326" cy="490277"/>
                  </a:xfrm>
                  <a:prstGeom prst="rect">
                    <a:avLst/>
                  </a:prstGeom>
                  <a:solidFill>
                    <a:srgbClr val="01A1DD"/>
                  </a:solidFill>
                  <a:ln w="19050" cap="flat" cmpd="sng" algn="ctr">
                    <a:solidFill>
                      <a:schemeClr val="tx1"/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 defTabSz="914400"/>
                    <a:endParaRPr lang="en-US" sz="1100" b="1" kern="0" dirty="0">
                      <a:solidFill>
                        <a:srgbClr val="FF0000"/>
                      </a:solidFill>
                      <a:latin typeface="Arial"/>
                    </a:endParaRPr>
                  </a:p>
                </p:txBody>
              </p:sp>
              <p:sp>
                <p:nvSpPr>
                  <p:cNvPr id="187" name="Rectangle 186">
                    <a:extLst>
                      <a:ext uri="{FF2B5EF4-FFF2-40B4-BE49-F238E27FC236}">
                        <a16:creationId xmlns:a16="http://schemas.microsoft.com/office/drawing/2014/main" id="{9799207A-794C-40E5-9598-2C7F26AD61C2}"/>
                      </a:ext>
                    </a:extLst>
                  </p:cNvPr>
                  <p:cNvSpPr/>
                  <p:nvPr/>
                </p:nvSpPr>
                <p:spPr>
                  <a:xfrm>
                    <a:off x="5787918" y="4364406"/>
                    <a:ext cx="488326" cy="490277"/>
                  </a:xfrm>
                  <a:prstGeom prst="rect">
                    <a:avLst/>
                  </a:prstGeom>
                  <a:solidFill>
                    <a:srgbClr val="01A1DD"/>
                  </a:solidFill>
                  <a:ln w="19050" cap="flat" cmpd="sng" algn="ctr">
                    <a:solidFill>
                      <a:schemeClr val="tx1"/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 defTabSz="914400"/>
                    <a:endParaRPr lang="en-US" sz="1100" b="1" kern="0" dirty="0">
                      <a:solidFill>
                        <a:srgbClr val="FF0000"/>
                      </a:solidFill>
                      <a:latin typeface="Arial"/>
                    </a:endParaRPr>
                  </a:p>
                </p:txBody>
              </p:sp>
              <p:sp>
                <p:nvSpPr>
                  <p:cNvPr id="188" name="Rectangle 187">
                    <a:extLst>
                      <a:ext uri="{FF2B5EF4-FFF2-40B4-BE49-F238E27FC236}">
                        <a16:creationId xmlns:a16="http://schemas.microsoft.com/office/drawing/2014/main" id="{AA46B558-1048-4A80-8DF2-6D2BD610DBE5}"/>
                      </a:ext>
                    </a:extLst>
                  </p:cNvPr>
                  <p:cNvSpPr/>
                  <p:nvPr/>
                </p:nvSpPr>
                <p:spPr>
                  <a:xfrm>
                    <a:off x="6276245" y="4364406"/>
                    <a:ext cx="488326" cy="490277"/>
                  </a:xfrm>
                  <a:prstGeom prst="rect">
                    <a:avLst/>
                  </a:prstGeom>
                  <a:noFill/>
                  <a:ln w="19050" cap="flat" cmpd="sng" algn="ctr">
                    <a:solidFill>
                      <a:schemeClr val="tx1"/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 defTabSz="914400"/>
                    <a:endParaRPr lang="en-US" sz="1100" b="1" kern="0" dirty="0">
                      <a:solidFill>
                        <a:srgbClr val="FF0000"/>
                      </a:solidFill>
                      <a:latin typeface="Arial"/>
                    </a:endParaRPr>
                  </a:p>
                </p:txBody>
              </p:sp>
              <p:sp>
                <p:nvSpPr>
                  <p:cNvPr id="189" name="Rectangle 188">
                    <a:extLst>
                      <a:ext uri="{FF2B5EF4-FFF2-40B4-BE49-F238E27FC236}">
                        <a16:creationId xmlns:a16="http://schemas.microsoft.com/office/drawing/2014/main" id="{B204D9B2-7402-47DA-930D-B88FDB8749FB}"/>
                      </a:ext>
                    </a:extLst>
                  </p:cNvPr>
                  <p:cNvSpPr/>
                  <p:nvPr/>
                </p:nvSpPr>
                <p:spPr>
                  <a:xfrm>
                    <a:off x="6764571" y="4364406"/>
                    <a:ext cx="488326" cy="490277"/>
                  </a:xfrm>
                  <a:prstGeom prst="rect">
                    <a:avLst/>
                  </a:prstGeom>
                  <a:solidFill>
                    <a:srgbClr val="01A1DD"/>
                  </a:solidFill>
                  <a:ln w="19050" cap="flat" cmpd="sng" algn="ctr">
                    <a:solidFill>
                      <a:schemeClr val="tx1"/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 defTabSz="914400"/>
                    <a:endParaRPr lang="en-US" sz="1100" b="1" kern="0" dirty="0">
                      <a:solidFill>
                        <a:srgbClr val="FF0000"/>
                      </a:solidFill>
                      <a:latin typeface="Arial"/>
                    </a:endParaRPr>
                  </a:p>
                </p:txBody>
              </p:sp>
              <p:sp>
                <p:nvSpPr>
                  <p:cNvPr id="190" name="Rectangle 189">
                    <a:extLst>
                      <a:ext uri="{FF2B5EF4-FFF2-40B4-BE49-F238E27FC236}">
                        <a16:creationId xmlns:a16="http://schemas.microsoft.com/office/drawing/2014/main" id="{5C168271-62B0-4C61-8561-B04C624C7AD4}"/>
                      </a:ext>
                    </a:extLst>
                  </p:cNvPr>
                  <p:cNvSpPr/>
                  <p:nvPr/>
                </p:nvSpPr>
                <p:spPr>
                  <a:xfrm>
                    <a:off x="7252897" y="4364406"/>
                    <a:ext cx="488326" cy="490277"/>
                  </a:xfrm>
                  <a:prstGeom prst="rect">
                    <a:avLst/>
                  </a:prstGeom>
                  <a:solidFill>
                    <a:srgbClr val="01A1DD"/>
                  </a:solidFill>
                  <a:ln w="19050" cap="flat" cmpd="sng" algn="ctr">
                    <a:solidFill>
                      <a:schemeClr val="tx1"/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 defTabSz="914400"/>
                    <a:endParaRPr lang="en-US" sz="1100" b="1" kern="0" dirty="0">
                      <a:solidFill>
                        <a:srgbClr val="FF0000"/>
                      </a:solidFill>
                      <a:latin typeface="Arial"/>
                    </a:endParaRPr>
                  </a:p>
                </p:txBody>
              </p:sp>
              <p:sp>
                <p:nvSpPr>
                  <p:cNvPr id="191" name="Rectangle 190">
                    <a:extLst>
                      <a:ext uri="{FF2B5EF4-FFF2-40B4-BE49-F238E27FC236}">
                        <a16:creationId xmlns:a16="http://schemas.microsoft.com/office/drawing/2014/main" id="{205C6220-A626-476C-98BF-EE0939FE4C80}"/>
                      </a:ext>
                    </a:extLst>
                  </p:cNvPr>
                  <p:cNvSpPr/>
                  <p:nvPr/>
                </p:nvSpPr>
                <p:spPr>
                  <a:xfrm>
                    <a:off x="5299593" y="4854683"/>
                    <a:ext cx="488326" cy="490277"/>
                  </a:xfrm>
                  <a:prstGeom prst="rect">
                    <a:avLst/>
                  </a:prstGeom>
                  <a:solidFill>
                    <a:srgbClr val="01A1DD"/>
                  </a:solidFill>
                  <a:ln w="19050" cap="flat" cmpd="sng" algn="ctr">
                    <a:solidFill>
                      <a:schemeClr val="tx1"/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 defTabSz="914400"/>
                    <a:endParaRPr lang="en-US" sz="1100" b="1" kern="0" dirty="0">
                      <a:solidFill>
                        <a:srgbClr val="FF0000"/>
                      </a:solidFill>
                      <a:latin typeface="Arial"/>
                    </a:endParaRPr>
                  </a:p>
                </p:txBody>
              </p:sp>
              <p:sp>
                <p:nvSpPr>
                  <p:cNvPr id="192" name="Rectangle 191">
                    <a:extLst>
                      <a:ext uri="{FF2B5EF4-FFF2-40B4-BE49-F238E27FC236}">
                        <a16:creationId xmlns:a16="http://schemas.microsoft.com/office/drawing/2014/main" id="{B4C1DCDB-C8B7-4AD9-9DBF-E905D205B382}"/>
                      </a:ext>
                    </a:extLst>
                  </p:cNvPr>
                  <p:cNvSpPr/>
                  <p:nvPr/>
                </p:nvSpPr>
                <p:spPr>
                  <a:xfrm>
                    <a:off x="5787918" y="4854683"/>
                    <a:ext cx="488326" cy="490277"/>
                  </a:xfrm>
                  <a:prstGeom prst="rect">
                    <a:avLst/>
                  </a:prstGeom>
                  <a:solidFill>
                    <a:srgbClr val="01A1DD"/>
                  </a:solidFill>
                  <a:ln w="19050" cap="flat" cmpd="sng" algn="ctr">
                    <a:solidFill>
                      <a:schemeClr val="tx1"/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 defTabSz="914400"/>
                    <a:endParaRPr lang="en-US" sz="1100" b="1" kern="0" dirty="0">
                      <a:solidFill>
                        <a:srgbClr val="FF0000"/>
                      </a:solidFill>
                      <a:latin typeface="Arial"/>
                    </a:endParaRPr>
                  </a:p>
                </p:txBody>
              </p:sp>
              <p:sp>
                <p:nvSpPr>
                  <p:cNvPr id="193" name="Rectangle 192">
                    <a:extLst>
                      <a:ext uri="{FF2B5EF4-FFF2-40B4-BE49-F238E27FC236}">
                        <a16:creationId xmlns:a16="http://schemas.microsoft.com/office/drawing/2014/main" id="{0DEA4EA2-5486-4E18-8210-95A60DC0E5DE}"/>
                      </a:ext>
                    </a:extLst>
                  </p:cNvPr>
                  <p:cNvSpPr/>
                  <p:nvPr/>
                </p:nvSpPr>
                <p:spPr>
                  <a:xfrm>
                    <a:off x="6276245" y="4854683"/>
                    <a:ext cx="488326" cy="490277"/>
                  </a:xfrm>
                  <a:prstGeom prst="rect">
                    <a:avLst/>
                  </a:prstGeom>
                  <a:noFill/>
                  <a:ln w="19050" cap="flat" cmpd="sng" algn="ctr">
                    <a:solidFill>
                      <a:schemeClr val="tx1"/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 defTabSz="914400"/>
                    <a:endParaRPr lang="en-US" sz="1100" b="1" kern="0" dirty="0">
                      <a:solidFill>
                        <a:srgbClr val="FF0000"/>
                      </a:solidFill>
                      <a:latin typeface="Arial"/>
                    </a:endParaRPr>
                  </a:p>
                </p:txBody>
              </p:sp>
              <p:sp>
                <p:nvSpPr>
                  <p:cNvPr id="194" name="Rectangle 193">
                    <a:extLst>
                      <a:ext uri="{FF2B5EF4-FFF2-40B4-BE49-F238E27FC236}">
                        <a16:creationId xmlns:a16="http://schemas.microsoft.com/office/drawing/2014/main" id="{319B9F13-B1D0-4FDE-ACA8-C01B48F955B9}"/>
                      </a:ext>
                    </a:extLst>
                  </p:cNvPr>
                  <p:cNvSpPr/>
                  <p:nvPr/>
                </p:nvSpPr>
                <p:spPr>
                  <a:xfrm>
                    <a:off x="6764571" y="4854683"/>
                    <a:ext cx="488326" cy="490277"/>
                  </a:xfrm>
                  <a:prstGeom prst="rect">
                    <a:avLst/>
                  </a:prstGeom>
                  <a:solidFill>
                    <a:srgbClr val="01A1DD"/>
                  </a:solidFill>
                  <a:ln w="19050" cap="flat" cmpd="sng" algn="ctr">
                    <a:solidFill>
                      <a:schemeClr val="tx1"/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 defTabSz="914400"/>
                    <a:endParaRPr lang="en-US" sz="1100" b="1" kern="0" dirty="0">
                      <a:solidFill>
                        <a:srgbClr val="FF0000"/>
                      </a:solidFill>
                      <a:latin typeface="Arial"/>
                    </a:endParaRPr>
                  </a:p>
                </p:txBody>
              </p:sp>
              <p:sp>
                <p:nvSpPr>
                  <p:cNvPr id="195" name="Rectangle 194">
                    <a:extLst>
                      <a:ext uri="{FF2B5EF4-FFF2-40B4-BE49-F238E27FC236}">
                        <a16:creationId xmlns:a16="http://schemas.microsoft.com/office/drawing/2014/main" id="{3B450F24-37CD-4541-A39D-734A5AA6FBF8}"/>
                      </a:ext>
                    </a:extLst>
                  </p:cNvPr>
                  <p:cNvSpPr/>
                  <p:nvPr/>
                </p:nvSpPr>
                <p:spPr>
                  <a:xfrm>
                    <a:off x="7252897" y="4854683"/>
                    <a:ext cx="488326" cy="490277"/>
                  </a:xfrm>
                  <a:prstGeom prst="rect">
                    <a:avLst/>
                  </a:prstGeom>
                  <a:solidFill>
                    <a:srgbClr val="01A1DD"/>
                  </a:solidFill>
                  <a:ln w="19050" cap="flat" cmpd="sng" algn="ctr">
                    <a:solidFill>
                      <a:schemeClr val="tx1"/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 defTabSz="914400"/>
                    <a:endParaRPr lang="en-US" sz="1100" b="1" kern="0" dirty="0">
                      <a:solidFill>
                        <a:srgbClr val="FF0000"/>
                      </a:solidFill>
                      <a:latin typeface="Arial"/>
                    </a:endParaRPr>
                  </a:p>
                </p:txBody>
              </p:sp>
              <p:sp>
                <p:nvSpPr>
                  <p:cNvPr id="196" name="Rectangle 195">
                    <a:extLst>
                      <a:ext uri="{FF2B5EF4-FFF2-40B4-BE49-F238E27FC236}">
                        <a16:creationId xmlns:a16="http://schemas.microsoft.com/office/drawing/2014/main" id="{BADF50C0-16F8-4C77-8306-53B76DA63A1D}"/>
                      </a:ext>
                    </a:extLst>
                  </p:cNvPr>
                  <p:cNvSpPr/>
                  <p:nvPr/>
                </p:nvSpPr>
                <p:spPr>
                  <a:xfrm>
                    <a:off x="5299593" y="5344959"/>
                    <a:ext cx="488326" cy="490277"/>
                  </a:xfrm>
                  <a:prstGeom prst="rect">
                    <a:avLst/>
                  </a:prstGeom>
                  <a:solidFill>
                    <a:srgbClr val="01A1DD"/>
                  </a:solidFill>
                  <a:ln w="19050" cap="flat" cmpd="sng" algn="ctr">
                    <a:solidFill>
                      <a:schemeClr val="tx1"/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 defTabSz="914400"/>
                    <a:endParaRPr lang="en-US" sz="1100" b="1" kern="0" dirty="0">
                      <a:solidFill>
                        <a:srgbClr val="FF0000"/>
                      </a:solidFill>
                      <a:latin typeface="Arial"/>
                    </a:endParaRPr>
                  </a:p>
                </p:txBody>
              </p:sp>
              <p:sp>
                <p:nvSpPr>
                  <p:cNvPr id="197" name="Rectangle 196">
                    <a:extLst>
                      <a:ext uri="{FF2B5EF4-FFF2-40B4-BE49-F238E27FC236}">
                        <a16:creationId xmlns:a16="http://schemas.microsoft.com/office/drawing/2014/main" id="{94F76D5E-0FF7-44A2-AF93-CBB4806C071D}"/>
                      </a:ext>
                    </a:extLst>
                  </p:cNvPr>
                  <p:cNvSpPr/>
                  <p:nvPr/>
                </p:nvSpPr>
                <p:spPr>
                  <a:xfrm>
                    <a:off x="5787918" y="5344959"/>
                    <a:ext cx="488326" cy="490277"/>
                  </a:xfrm>
                  <a:prstGeom prst="rect">
                    <a:avLst/>
                  </a:prstGeom>
                  <a:solidFill>
                    <a:srgbClr val="01A1DD"/>
                  </a:solidFill>
                  <a:ln w="19050" cap="flat" cmpd="sng" algn="ctr">
                    <a:solidFill>
                      <a:schemeClr val="tx1"/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 defTabSz="914400"/>
                    <a:endParaRPr lang="en-US" sz="1100" b="1" kern="0" dirty="0">
                      <a:solidFill>
                        <a:srgbClr val="FF0000"/>
                      </a:solidFill>
                      <a:latin typeface="Arial"/>
                    </a:endParaRPr>
                  </a:p>
                </p:txBody>
              </p:sp>
              <p:sp>
                <p:nvSpPr>
                  <p:cNvPr id="198" name="Rectangle 197">
                    <a:extLst>
                      <a:ext uri="{FF2B5EF4-FFF2-40B4-BE49-F238E27FC236}">
                        <a16:creationId xmlns:a16="http://schemas.microsoft.com/office/drawing/2014/main" id="{C076557A-397A-4541-84D2-E98790583FB3}"/>
                      </a:ext>
                    </a:extLst>
                  </p:cNvPr>
                  <p:cNvSpPr/>
                  <p:nvPr/>
                </p:nvSpPr>
                <p:spPr>
                  <a:xfrm>
                    <a:off x="6276245" y="5344959"/>
                    <a:ext cx="488326" cy="490277"/>
                  </a:xfrm>
                  <a:prstGeom prst="rect">
                    <a:avLst/>
                  </a:prstGeom>
                  <a:noFill/>
                  <a:ln w="19050" cap="flat" cmpd="sng" algn="ctr">
                    <a:solidFill>
                      <a:schemeClr val="tx1"/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 defTabSz="914400"/>
                    <a:endParaRPr lang="en-US" sz="1100" b="1" kern="0" dirty="0">
                      <a:solidFill>
                        <a:srgbClr val="FF0000"/>
                      </a:solidFill>
                      <a:latin typeface="Arial"/>
                    </a:endParaRPr>
                  </a:p>
                </p:txBody>
              </p:sp>
              <p:sp>
                <p:nvSpPr>
                  <p:cNvPr id="199" name="Rectangle 198">
                    <a:extLst>
                      <a:ext uri="{FF2B5EF4-FFF2-40B4-BE49-F238E27FC236}">
                        <a16:creationId xmlns:a16="http://schemas.microsoft.com/office/drawing/2014/main" id="{5E47A282-0D7B-4F71-9CC1-E28A1811F565}"/>
                      </a:ext>
                    </a:extLst>
                  </p:cNvPr>
                  <p:cNvSpPr/>
                  <p:nvPr/>
                </p:nvSpPr>
                <p:spPr>
                  <a:xfrm>
                    <a:off x="6764571" y="5344959"/>
                    <a:ext cx="488326" cy="490277"/>
                  </a:xfrm>
                  <a:prstGeom prst="rect">
                    <a:avLst/>
                  </a:prstGeom>
                  <a:solidFill>
                    <a:srgbClr val="01A1DD"/>
                  </a:solidFill>
                  <a:ln w="19050" cap="flat" cmpd="sng" algn="ctr">
                    <a:solidFill>
                      <a:schemeClr val="tx1"/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 defTabSz="914400"/>
                    <a:endParaRPr lang="en-US" sz="1100" b="1" kern="0" dirty="0">
                      <a:solidFill>
                        <a:srgbClr val="FF0000"/>
                      </a:solidFill>
                      <a:latin typeface="Arial"/>
                    </a:endParaRPr>
                  </a:p>
                </p:txBody>
              </p:sp>
              <p:sp>
                <p:nvSpPr>
                  <p:cNvPr id="200" name="Rectangle 199">
                    <a:extLst>
                      <a:ext uri="{FF2B5EF4-FFF2-40B4-BE49-F238E27FC236}">
                        <a16:creationId xmlns:a16="http://schemas.microsoft.com/office/drawing/2014/main" id="{696402B7-A24B-4A9A-A492-26CC055DB02D}"/>
                      </a:ext>
                    </a:extLst>
                  </p:cNvPr>
                  <p:cNvSpPr/>
                  <p:nvPr/>
                </p:nvSpPr>
                <p:spPr>
                  <a:xfrm>
                    <a:off x="7252897" y="5344959"/>
                    <a:ext cx="488326" cy="490277"/>
                  </a:xfrm>
                  <a:prstGeom prst="rect">
                    <a:avLst/>
                  </a:prstGeom>
                  <a:solidFill>
                    <a:srgbClr val="01A1DD"/>
                  </a:solidFill>
                  <a:ln w="19050" cap="flat" cmpd="sng" algn="ctr">
                    <a:solidFill>
                      <a:schemeClr val="tx1"/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 defTabSz="914400"/>
                    <a:endParaRPr lang="en-US" sz="1100" b="1" kern="0" dirty="0">
                      <a:solidFill>
                        <a:srgbClr val="FF0000"/>
                      </a:solidFill>
                      <a:latin typeface="Arial"/>
                    </a:endParaRPr>
                  </a:p>
                </p:txBody>
              </p:sp>
              <p:sp>
                <p:nvSpPr>
                  <p:cNvPr id="201" name="Rectangle 200">
                    <a:extLst>
                      <a:ext uri="{FF2B5EF4-FFF2-40B4-BE49-F238E27FC236}">
                        <a16:creationId xmlns:a16="http://schemas.microsoft.com/office/drawing/2014/main" id="{9007A0DE-CE5B-4C5F-AB3D-3F072F8CF94E}"/>
                      </a:ext>
                    </a:extLst>
                  </p:cNvPr>
                  <p:cNvSpPr/>
                  <p:nvPr/>
                </p:nvSpPr>
                <p:spPr>
                  <a:xfrm>
                    <a:off x="5299593" y="5835235"/>
                    <a:ext cx="488326" cy="490277"/>
                  </a:xfrm>
                  <a:prstGeom prst="rect">
                    <a:avLst/>
                  </a:prstGeom>
                  <a:solidFill>
                    <a:srgbClr val="01A1DD"/>
                  </a:solidFill>
                  <a:ln w="19050" cap="flat" cmpd="sng" algn="ctr">
                    <a:solidFill>
                      <a:schemeClr val="tx1"/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 defTabSz="914400"/>
                    <a:endParaRPr lang="en-US" sz="1100" b="1" kern="0" dirty="0">
                      <a:solidFill>
                        <a:srgbClr val="FF0000"/>
                      </a:solidFill>
                      <a:latin typeface="Arial"/>
                    </a:endParaRPr>
                  </a:p>
                </p:txBody>
              </p:sp>
              <p:sp>
                <p:nvSpPr>
                  <p:cNvPr id="202" name="Rectangle 201">
                    <a:extLst>
                      <a:ext uri="{FF2B5EF4-FFF2-40B4-BE49-F238E27FC236}">
                        <a16:creationId xmlns:a16="http://schemas.microsoft.com/office/drawing/2014/main" id="{F41DC4C1-5A5D-47D2-984D-ECE06E62D35E}"/>
                      </a:ext>
                    </a:extLst>
                  </p:cNvPr>
                  <p:cNvSpPr/>
                  <p:nvPr/>
                </p:nvSpPr>
                <p:spPr>
                  <a:xfrm>
                    <a:off x="5787918" y="5835235"/>
                    <a:ext cx="488326" cy="490277"/>
                  </a:xfrm>
                  <a:prstGeom prst="rect">
                    <a:avLst/>
                  </a:prstGeom>
                  <a:solidFill>
                    <a:srgbClr val="01A1DD"/>
                  </a:solidFill>
                  <a:ln w="19050" cap="flat" cmpd="sng" algn="ctr">
                    <a:solidFill>
                      <a:schemeClr val="tx1"/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 defTabSz="914400"/>
                    <a:endParaRPr lang="en-US" sz="1100" b="1" kern="0" dirty="0">
                      <a:solidFill>
                        <a:srgbClr val="FF0000"/>
                      </a:solidFill>
                      <a:latin typeface="Arial"/>
                    </a:endParaRPr>
                  </a:p>
                </p:txBody>
              </p:sp>
              <p:sp>
                <p:nvSpPr>
                  <p:cNvPr id="203" name="Rectangle 202">
                    <a:extLst>
                      <a:ext uri="{FF2B5EF4-FFF2-40B4-BE49-F238E27FC236}">
                        <a16:creationId xmlns:a16="http://schemas.microsoft.com/office/drawing/2014/main" id="{616E9965-8A80-4825-BCC6-1128B2170167}"/>
                      </a:ext>
                    </a:extLst>
                  </p:cNvPr>
                  <p:cNvSpPr/>
                  <p:nvPr/>
                </p:nvSpPr>
                <p:spPr>
                  <a:xfrm>
                    <a:off x="6276245" y="5835235"/>
                    <a:ext cx="488326" cy="490277"/>
                  </a:xfrm>
                  <a:prstGeom prst="rect">
                    <a:avLst/>
                  </a:prstGeom>
                  <a:noFill/>
                  <a:ln w="19050" cap="flat" cmpd="sng" algn="ctr">
                    <a:solidFill>
                      <a:schemeClr val="tx1"/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 defTabSz="914400"/>
                    <a:endParaRPr lang="en-US" sz="1100" b="1" kern="0" dirty="0">
                      <a:solidFill>
                        <a:srgbClr val="FF0000"/>
                      </a:solidFill>
                      <a:latin typeface="Arial"/>
                    </a:endParaRPr>
                  </a:p>
                </p:txBody>
              </p:sp>
              <p:sp>
                <p:nvSpPr>
                  <p:cNvPr id="204" name="Rectangle 203">
                    <a:extLst>
                      <a:ext uri="{FF2B5EF4-FFF2-40B4-BE49-F238E27FC236}">
                        <a16:creationId xmlns:a16="http://schemas.microsoft.com/office/drawing/2014/main" id="{B69F7473-57E8-4EC1-B105-47F184758BD4}"/>
                      </a:ext>
                    </a:extLst>
                  </p:cNvPr>
                  <p:cNvSpPr/>
                  <p:nvPr/>
                </p:nvSpPr>
                <p:spPr>
                  <a:xfrm>
                    <a:off x="6764571" y="5835235"/>
                    <a:ext cx="488326" cy="490277"/>
                  </a:xfrm>
                  <a:prstGeom prst="rect">
                    <a:avLst/>
                  </a:prstGeom>
                  <a:solidFill>
                    <a:srgbClr val="01A1DD"/>
                  </a:solidFill>
                  <a:ln w="19050" cap="flat" cmpd="sng" algn="ctr">
                    <a:solidFill>
                      <a:schemeClr val="tx1"/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 defTabSz="914400"/>
                    <a:endParaRPr lang="en-US" sz="1100" b="1" kern="0" dirty="0">
                      <a:solidFill>
                        <a:srgbClr val="FF0000"/>
                      </a:solidFill>
                      <a:latin typeface="Arial"/>
                    </a:endParaRPr>
                  </a:p>
                </p:txBody>
              </p:sp>
              <p:sp>
                <p:nvSpPr>
                  <p:cNvPr id="205" name="Rectangle 204">
                    <a:extLst>
                      <a:ext uri="{FF2B5EF4-FFF2-40B4-BE49-F238E27FC236}">
                        <a16:creationId xmlns:a16="http://schemas.microsoft.com/office/drawing/2014/main" id="{441C947B-B215-4392-B294-C5321770E2AD}"/>
                      </a:ext>
                    </a:extLst>
                  </p:cNvPr>
                  <p:cNvSpPr/>
                  <p:nvPr/>
                </p:nvSpPr>
                <p:spPr>
                  <a:xfrm>
                    <a:off x="7252897" y="5835235"/>
                    <a:ext cx="488326" cy="490277"/>
                  </a:xfrm>
                  <a:prstGeom prst="rect">
                    <a:avLst/>
                  </a:prstGeom>
                  <a:solidFill>
                    <a:srgbClr val="01A1DD"/>
                  </a:solidFill>
                  <a:ln w="19050" cap="flat" cmpd="sng" algn="ctr">
                    <a:solidFill>
                      <a:schemeClr val="tx1"/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 defTabSz="914400"/>
                    <a:endParaRPr lang="en-US" sz="1100" b="1" kern="0" dirty="0">
                      <a:solidFill>
                        <a:srgbClr val="FF0000"/>
                      </a:solidFill>
                      <a:latin typeface="Arial"/>
                    </a:endParaRPr>
                  </a:p>
                </p:txBody>
              </p:sp>
              <p:sp>
                <p:nvSpPr>
                  <p:cNvPr id="206" name="TextBox 205">
                    <a:extLst>
                      <a:ext uri="{FF2B5EF4-FFF2-40B4-BE49-F238E27FC236}">
                        <a16:creationId xmlns:a16="http://schemas.microsoft.com/office/drawing/2014/main" id="{F83B0E81-16B3-4A4B-9E1D-8EE489D9F00B}"/>
                      </a:ext>
                    </a:extLst>
                  </p:cNvPr>
                  <p:cNvSpPr txBox="1"/>
                  <p:nvPr/>
                </p:nvSpPr>
                <p:spPr>
                  <a:xfrm>
                    <a:off x="5299593" y="3967693"/>
                    <a:ext cx="488326" cy="28764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2000" dirty="0"/>
                      <a:t>1</a:t>
                    </a:r>
                  </a:p>
                </p:txBody>
              </p:sp>
              <p:sp>
                <p:nvSpPr>
                  <p:cNvPr id="207" name="TextBox 206">
                    <a:extLst>
                      <a:ext uri="{FF2B5EF4-FFF2-40B4-BE49-F238E27FC236}">
                        <a16:creationId xmlns:a16="http://schemas.microsoft.com/office/drawing/2014/main" id="{C3CD5775-2CBB-4CFE-B077-B740ABCF66AF}"/>
                      </a:ext>
                    </a:extLst>
                  </p:cNvPr>
                  <p:cNvSpPr txBox="1"/>
                  <p:nvPr/>
                </p:nvSpPr>
                <p:spPr>
                  <a:xfrm>
                    <a:off x="5787918" y="3967693"/>
                    <a:ext cx="488326" cy="28764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2000" dirty="0"/>
                      <a:t>1</a:t>
                    </a:r>
                  </a:p>
                </p:txBody>
              </p:sp>
              <p:sp>
                <p:nvSpPr>
                  <p:cNvPr id="208" name="TextBox 207">
                    <a:extLst>
                      <a:ext uri="{FF2B5EF4-FFF2-40B4-BE49-F238E27FC236}">
                        <a16:creationId xmlns:a16="http://schemas.microsoft.com/office/drawing/2014/main" id="{08428F2C-4EE1-4C9A-93CC-5B1CDFF7F6B0}"/>
                      </a:ext>
                    </a:extLst>
                  </p:cNvPr>
                  <p:cNvSpPr txBox="1"/>
                  <p:nvPr/>
                </p:nvSpPr>
                <p:spPr>
                  <a:xfrm>
                    <a:off x="6276245" y="3967693"/>
                    <a:ext cx="488326" cy="28764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2000" dirty="0"/>
                      <a:t>1</a:t>
                    </a:r>
                  </a:p>
                </p:txBody>
              </p:sp>
              <p:sp>
                <p:nvSpPr>
                  <p:cNvPr id="209" name="TextBox 208">
                    <a:extLst>
                      <a:ext uri="{FF2B5EF4-FFF2-40B4-BE49-F238E27FC236}">
                        <a16:creationId xmlns:a16="http://schemas.microsoft.com/office/drawing/2014/main" id="{36ED55C1-32FE-495B-9C97-1B06C74244EA}"/>
                      </a:ext>
                    </a:extLst>
                  </p:cNvPr>
                  <p:cNvSpPr txBox="1"/>
                  <p:nvPr/>
                </p:nvSpPr>
                <p:spPr>
                  <a:xfrm>
                    <a:off x="6273751" y="4475551"/>
                    <a:ext cx="488326" cy="28764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2000" dirty="0"/>
                      <a:t>1</a:t>
                    </a:r>
                  </a:p>
                </p:txBody>
              </p:sp>
              <p:sp>
                <p:nvSpPr>
                  <p:cNvPr id="210" name="TextBox 209">
                    <a:extLst>
                      <a:ext uri="{FF2B5EF4-FFF2-40B4-BE49-F238E27FC236}">
                        <a16:creationId xmlns:a16="http://schemas.microsoft.com/office/drawing/2014/main" id="{6FCBA81C-B6B5-4386-9BCF-A207BE6C8A53}"/>
                      </a:ext>
                    </a:extLst>
                  </p:cNvPr>
                  <p:cNvSpPr txBox="1"/>
                  <p:nvPr/>
                </p:nvSpPr>
                <p:spPr>
                  <a:xfrm>
                    <a:off x="6764571" y="3967693"/>
                    <a:ext cx="488326" cy="28764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2000" dirty="0"/>
                      <a:t>1</a:t>
                    </a:r>
                  </a:p>
                </p:txBody>
              </p:sp>
              <p:sp>
                <p:nvSpPr>
                  <p:cNvPr id="211" name="TextBox 210">
                    <a:extLst>
                      <a:ext uri="{FF2B5EF4-FFF2-40B4-BE49-F238E27FC236}">
                        <a16:creationId xmlns:a16="http://schemas.microsoft.com/office/drawing/2014/main" id="{E3079246-6504-420C-AA14-74D26A3F702B}"/>
                      </a:ext>
                    </a:extLst>
                  </p:cNvPr>
                  <p:cNvSpPr txBox="1"/>
                  <p:nvPr/>
                </p:nvSpPr>
                <p:spPr>
                  <a:xfrm>
                    <a:off x="7252897" y="3967693"/>
                    <a:ext cx="488326" cy="28764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2000" dirty="0"/>
                      <a:t>1</a:t>
                    </a:r>
                  </a:p>
                </p:txBody>
              </p:sp>
              <p:sp>
                <p:nvSpPr>
                  <p:cNvPr id="212" name="TextBox 211">
                    <a:extLst>
                      <a:ext uri="{FF2B5EF4-FFF2-40B4-BE49-F238E27FC236}">
                        <a16:creationId xmlns:a16="http://schemas.microsoft.com/office/drawing/2014/main" id="{6856C679-C07F-4535-BE24-4D9B778A1235}"/>
                      </a:ext>
                    </a:extLst>
                  </p:cNvPr>
                  <p:cNvSpPr txBox="1"/>
                  <p:nvPr/>
                </p:nvSpPr>
                <p:spPr>
                  <a:xfrm>
                    <a:off x="6273751" y="4965827"/>
                    <a:ext cx="488326" cy="28764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2000" dirty="0"/>
                      <a:t>1</a:t>
                    </a:r>
                  </a:p>
                </p:txBody>
              </p:sp>
              <p:sp>
                <p:nvSpPr>
                  <p:cNvPr id="213" name="TextBox 212">
                    <a:extLst>
                      <a:ext uri="{FF2B5EF4-FFF2-40B4-BE49-F238E27FC236}">
                        <a16:creationId xmlns:a16="http://schemas.microsoft.com/office/drawing/2014/main" id="{4B7CD9D2-EF59-40BA-A691-729F48D005EC}"/>
                      </a:ext>
                    </a:extLst>
                  </p:cNvPr>
                  <p:cNvSpPr txBox="1"/>
                  <p:nvPr/>
                </p:nvSpPr>
                <p:spPr>
                  <a:xfrm>
                    <a:off x="6273751" y="5456104"/>
                    <a:ext cx="488326" cy="28764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2000" dirty="0"/>
                      <a:t>1</a:t>
                    </a:r>
                  </a:p>
                </p:txBody>
              </p:sp>
              <p:sp>
                <p:nvSpPr>
                  <p:cNvPr id="214" name="TextBox 213">
                    <a:extLst>
                      <a:ext uri="{FF2B5EF4-FFF2-40B4-BE49-F238E27FC236}">
                        <a16:creationId xmlns:a16="http://schemas.microsoft.com/office/drawing/2014/main" id="{848B69CB-A688-4CD2-8E09-0B55F8D4C847}"/>
                      </a:ext>
                    </a:extLst>
                  </p:cNvPr>
                  <p:cNvSpPr txBox="1"/>
                  <p:nvPr/>
                </p:nvSpPr>
                <p:spPr>
                  <a:xfrm>
                    <a:off x="6278342" y="5946380"/>
                    <a:ext cx="488326" cy="28764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2000" dirty="0"/>
                      <a:t>1</a:t>
                    </a:r>
                  </a:p>
                </p:txBody>
              </p:sp>
              <p:sp>
                <p:nvSpPr>
                  <p:cNvPr id="215" name="TextBox 214">
                    <a:extLst>
                      <a:ext uri="{FF2B5EF4-FFF2-40B4-BE49-F238E27FC236}">
                        <a16:creationId xmlns:a16="http://schemas.microsoft.com/office/drawing/2014/main" id="{1CB88A6D-BD2E-4B13-94C2-43BC7464B7E1}"/>
                      </a:ext>
                    </a:extLst>
                  </p:cNvPr>
                  <p:cNvSpPr txBox="1"/>
                  <p:nvPr/>
                </p:nvSpPr>
                <p:spPr>
                  <a:xfrm>
                    <a:off x="5297099" y="4475551"/>
                    <a:ext cx="488326" cy="28764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2000" dirty="0">
                        <a:solidFill>
                          <a:schemeClr val="bg1"/>
                        </a:solidFill>
                      </a:rPr>
                      <a:t>0</a:t>
                    </a:r>
                  </a:p>
                </p:txBody>
              </p:sp>
              <p:sp>
                <p:nvSpPr>
                  <p:cNvPr id="216" name="TextBox 215">
                    <a:extLst>
                      <a:ext uri="{FF2B5EF4-FFF2-40B4-BE49-F238E27FC236}">
                        <a16:creationId xmlns:a16="http://schemas.microsoft.com/office/drawing/2014/main" id="{EC208E43-0F48-4703-BD8B-744134DFD22F}"/>
                      </a:ext>
                    </a:extLst>
                  </p:cNvPr>
                  <p:cNvSpPr txBox="1"/>
                  <p:nvPr/>
                </p:nvSpPr>
                <p:spPr>
                  <a:xfrm>
                    <a:off x="5786672" y="4475551"/>
                    <a:ext cx="488326" cy="28764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2000" dirty="0">
                        <a:solidFill>
                          <a:schemeClr val="bg1"/>
                        </a:solidFill>
                      </a:rPr>
                      <a:t>0</a:t>
                    </a:r>
                  </a:p>
                </p:txBody>
              </p:sp>
              <p:sp>
                <p:nvSpPr>
                  <p:cNvPr id="217" name="TextBox 216">
                    <a:extLst>
                      <a:ext uri="{FF2B5EF4-FFF2-40B4-BE49-F238E27FC236}">
                        <a16:creationId xmlns:a16="http://schemas.microsoft.com/office/drawing/2014/main" id="{6C0E668F-4F00-4B96-BFED-84E6C4DCAEA6}"/>
                      </a:ext>
                    </a:extLst>
                  </p:cNvPr>
                  <p:cNvSpPr txBox="1"/>
                  <p:nvPr/>
                </p:nvSpPr>
                <p:spPr>
                  <a:xfrm>
                    <a:off x="6764571" y="4475550"/>
                    <a:ext cx="488326" cy="28764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2000" dirty="0">
                        <a:solidFill>
                          <a:schemeClr val="bg1"/>
                        </a:solidFill>
                      </a:rPr>
                      <a:t>0</a:t>
                    </a:r>
                  </a:p>
                </p:txBody>
              </p:sp>
              <p:sp>
                <p:nvSpPr>
                  <p:cNvPr id="218" name="TextBox 217">
                    <a:extLst>
                      <a:ext uri="{FF2B5EF4-FFF2-40B4-BE49-F238E27FC236}">
                        <a16:creationId xmlns:a16="http://schemas.microsoft.com/office/drawing/2014/main" id="{2BD0EEC0-3A34-44A2-A13B-B1D58DCE09BA}"/>
                      </a:ext>
                    </a:extLst>
                  </p:cNvPr>
                  <p:cNvSpPr txBox="1"/>
                  <p:nvPr/>
                </p:nvSpPr>
                <p:spPr>
                  <a:xfrm>
                    <a:off x="7252897" y="4475549"/>
                    <a:ext cx="488326" cy="28764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2000" dirty="0">
                        <a:solidFill>
                          <a:schemeClr val="bg1"/>
                        </a:solidFill>
                      </a:rPr>
                      <a:t>0</a:t>
                    </a:r>
                  </a:p>
                </p:txBody>
              </p:sp>
              <p:sp>
                <p:nvSpPr>
                  <p:cNvPr id="219" name="TextBox 218">
                    <a:extLst>
                      <a:ext uri="{FF2B5EF4-FFF2-40B4-BE49-F238E27FC236}">
                        <a16:creationId xmlns:a16="http://schemas.microsoft.com/office/drawing/2014/main" id="{E8C4A59B-077E-42B3-903B-334831494412}"/>
                      </a:ext>
                    </a:extLst>
                  </p:cNvPr>
                  <p:cNvSpPr txBox="1"/>
                  <p:nvPr/>
                </p:nvSpPr>
                <p:spPr>
                  <a:xfrm>
                    <a:off x="5297099" y="4965826"/>
                    <a:ext cx="488326" cy="28764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2000" dirty="0">
                        <a:solidFill>
                          <a:schemeClr val="bg1"/>
                        </a:solidFill>
                      </a:rPr>
                      <a:t>0</a:t>
                    </a:r>
                  </a:p>
                </p:txBody>
              </p:sp>
              <p:sp>
                <p:nvSpPr>
                  <p:cNvPr id="220" name="TextBox 219">
                    <a:extLst>
                      <a:ext uri="{FF2B5EF4-FFF2-40B4-BE49-F238E27FC236}">
                        <a16:creationId xmlns:a16="http://schemas.microsoft.com/office/drawing/2014/main" id="{61CF700E-B587-48CE-B53C-A2C429FA4F7E}"/>
                      </a:ext>
                    </a:extLst>
                  </p:cNvPr>
                  <p:cNvSpPr txBox="1"/>
                  <p:nvPr/>
                </p:nvSpPr>
                <p:spPr>
                  <a:xfrm>
                    <a:off x="5786672" y="4965826"/>
                    <a:ext cx="488326" cy="28764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2000" dirty="0">
                        <a:solidFill>
                          <a:schemeClr val="bg1"/>
                        </a:solidFill>
                      </a:rPr>
                      <a:t>0</a:t>
                    </a:r>
                  </a:p>
                </p:txBody>
              </p:sp>
              <p:sp>
                <p:nvSpPr>
                  <p:cNvPr id="221" name="TextBox 220">
                    <a:extLst>
                      <a:ext uri="{FF2B5EF4-FFF2-40B4-BE49-F238E27FC236}">
                        <a16:creationId xmlns:a16="http://schemas.microsoft.com/office/drawing/2014/main" id="{44403646-4767-47EC-8930-4EB37D20F5A7}"/>
                      </a:ext>
                    </a:extLst>
                  </p:cNvPr>
                  <p:cNvSpPr txBox="1"/>
                  <p:nvPr/>
                </p:nvSpPr>
                <p:spPr>
                  <a:xfrm>
                    <a:off x="6761227" y="4965826"/>
                    <a:ext cx="488326" cy="28764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2000" dirty="0">
                        <a:solidFill>
                          <a:schemeClr val="bg1"/>
                        </a:solidFill>
                      </a:rPr>
                      <a:t>0</a:t>
                    </a:r>
                  </a:p>
                </p:txBody>
              </p:sp>
              <p:sp>
                <p:nvSpPr>
                  <p:cNvPr id="222" name="TextBox 221">
                    <a:extLst>
                      <a:ext uri="{FF2B5EF4-FFF2-40B4-BE49-F238E27FC236}">
                        <a16:creationId xmlns:a16="http://schemas.microsoft.com/office/drawing/2014/main" id="{8BB60614-4EA1-44AC-8A59-7755C5F385CA}"/>
                      </a:ext>
                    </a:extLst>
                  </p:cNvPr>
                  <p:cNvSpPr txBox="1"/>
                  <p:nvPr/>
                </p:nvSpPr>
                <p:spPr>
                  <a:xfrm>
                    <a:off x="7256241" y="4965826"/>
                    <a:ext cx="488326" cy="28764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2000" dirty="0">
                        <a:solidFill>
                          <a:schemeClr val="bg1"/>
                        </a:solidFill>
                      </a:rPr>
                      <a:t>0</a:t>
                    </a:r>
                  </a:p>
                </p:txBody>
              </p:sp>
              <p:sp>
                <p:nvSpPr>
                  <p:cNvPr id="223" name="TextBox 222">
                    <a:extLst>
                      <a:ext uri="{FF2B5EF4-FFF2-40B4-BE49-F238E27FC236}">
                        <a16:creationId xmlns:a16="http://schemas.microsoft.com/office/drawing/2014/main" id="{B2A31F3D-0CED-47C2-90E8-DFE63908421B}"/>
                      </a:ext>
                    </a:extLst>
                  </p:cNvPr>
                  <p:cNvSpPr txBox="1"/>
                  <p:nvPr/>
                </p:nvSpPr>
                <p:spPr>
                  <a:xfrm>
                    <a:off x="5300840" y="5456102"/>
                    <a:ext cx="488326" cy="28764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2000" dirty="0">
                        <a:solidFill>
                          <a:schemeClr val="bg1"/>
                        </a:solidFill>
                      </a:rPr>
                      <a:t>0</a:t>
                    </a:r>
                  </a:p>
                </p:txBody>
              </p:sp>
              <p:sp>
                <p:nvSpPr>
                  <p:cNvPr id="224" name="TextBox 223">
                    <a:extLst>
                      <a:ext uri="{FF2B5EF4-FFF2-40B4-BE49-F238E27FC236}">
                        <a16:creationId xmlns:a16="http://schemas.microsoft.com/office/drawing/2014/main" id="{1B0027FF-47FC-473C-B28B-CF1F2EC2C56B}"/>
                      </a:ext>
                    </a:extLst>
                  </p:cNvPr>
                  <p:cNvSpPr txBox="1"/>
                  <p:nvPr/>
                </p:nvSpPr>
                <p:spPr>
                  <a:xfrm>
                    <a:off x="5790412" y="5456102"/>
                    <a:ext cx="488326" cy="28764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2000" dirty="0">
                        <a:solidFill>
                          <a:schemeClr val="bg1"/>
                        </a:solidFill>
                      </a:rPr>
                      <a:t>0</a:t>
                    </a:r>
                  </a:p>
                </p:txBody>
              </p:sp>
              <p:sp>
                <p:nvSpPr>
                  <p:cNvPr id="225" name="TextBox 224">
                    <a:extLst>
                      <a:ext uri="{FF2B5EF4-FFF2-40B4-BE49-F238E27FC236}">
                        <a16:creationId xmlns:a16="http://schemas.microsoft.com/office/drawing/2014/main" id="{51E59ACF-D44E-4889-951E-D3176FD73E23}"/>
                      </a:ext>
                    </a:extLst>
                  </p:cNvPr>
                  <p:cNvSpPr txBox="1"/>
                  <p:nvPr/>
                </p:nvSpPr>
                <p:spPr>
                  <a:xfrm>
                    <a:off x="6761227" y="5456102"/>
                    <a:ext cx="488326" cy="28764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2000" dirty="0">
                        <a:solidFill>
                          <a:schemeClr val="bg1"/>
                        </a:solidFill>
                      </a:rPr>
                      <a:t>0</a:t>
                    </a:r>
                  </a:p>
                </p:txBody>
              </p:sp>
              <p:sp>
                <p:nvSpPr>
                  <p:cNvPr id="226" name="TextBox 225">
                    <a:extLst>
                      <a:ext uri="{FF2B5EF4-FFF2-40B4-BE49-F238E27FC236}">
                        <a16:creationId xmlns:a16="http://schemas.microsoft.com/office/drawing/2014/main" id="{0BE6157E-A122-462F-875C-FD5D23DD92D4}"/>
                      </a:ext>
                    </a:extLst>
                  </p:cNvPr>
                  <p:cNvSpPr txBox="1"/>
                  <p:nvPr/>
                </p:nvSpPr>
                <p:spPr>
                  <a:xfrm>
                    <a:off x="7256241" y="5458890"/>
                    <a:ext cx="488326" cy="28764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2000" dirty="0">
                        <a:solidFill>
                          <a:schemeClr val="bg1"/>
                        </a:solidFill>
                      </a:rPr>
                      <a:t>0</a:t>
                    </a:r>
                  </a:p>
                </p:txBody>
              </p:sp>
              <p:sp>
                <p:nvSpPr>
                  <p:cNvPr id="228" name="TextBox 227">
                    <a:extLst>
                      <a:ext uri="{FF2B5EF4-FFF2-40B4-BE49-F238E27FC236}">
                        <a16:creationId xmlns:a16="http://schemas.microsoft.com/office/drawing/2014/main" id="{A2DAAB39-57A7-4547-AEF0-3F49B9149BCD}"/>
                      </a:ext>
                    </a:extLst>
                  </p:cNvPr>
                  <p:cNvSpPr txBox="1"/>
                  <p:nvPr/>
                </p:nvSpPr>
                <p:spPr>
                  <a:xfrm>
                    <a:off x="5300933" y="5946380"/>
                    <a:ext cx="488326" cy="28764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2000" dirty="0">
                        <a:solidFill>
                          <a:schemeClr val="bg1"/>
                        </a:solidFill>
                      </a:rPr>
                      <a:t>0</a:t>
                    </a:r>
                  </a:p>
                </p:txBody>
              </p:sp>
              <p:sp>
                <p:nvSpPr>
                  <p:cNvPr id="229" name="TextBox 228">
                    <a:extLst>
                      <a:ext uri="{FF2B5EF4-FFF2-40B4-BE49-F238E27FC236}">
                        <a16:creationId xmlns:a16="http://schemas.microsoft.com/office/drawing/2014/main" id="{8E488428-2DF7-4B84-A587-DC5FDEA528A5}"/>
                      </a:ext>
                    </a:extLst>
                  </p:cNvPr>
                  <p:cNvSpPr txBox="1"/>
                  <p:nvPr/>
                </p:nvSpPr>
                <p:spPr>
                  <a:xfrm>
                    <a:off x="5785425" y="5946378"/>
                    <a:ext cx="488326" cy="28764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2000" dirty="0">
                        <a:solidFill>
                          <a:schemeClr val="bg1"/>
                        </a:solidFill>
                      </a:rPr>
                      <a:t>0</a:t>
                    </a:r>
                  </a:p>
                </p:txBody>
              </p:sp>
              <p:sp>
                <p:nvSpPr>
                  <p:cNvPr id="231" name="TextBox 230">
                    <a:extLst>
                      <a:ext uri="{FF2B5EF4-FFF2-40B4-BE49-F238E27FC236}">
                        <a16:creationId xmlns:a16="http://schemas.microsoft.com/office/drawing/2014/main" id="{2F761B86-1AFF-4F8B-87D6-264BD918B750}"/>
                      </a:ext>
                    </a:extLst>
                  </p:cNvPr>
                  <p:cNvSpPr txBox="1"/>
                  <p:nvPr/>
                </p:nvSpPr>
                <p:spPr>
                  <a:xfrm>
                    <a:off x="6762077" y="5943594"/>
                    <a:ext cx="488326" cy="28764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2000" dirty="0">
                        <a:solidFill>
                          <a:schemeClr val="bg1"/>
                        </a:solidFill>
                      </a:rPr>
                      <a:t>0</a:t>
                    </a:r>
                  </a:p>
                </p:txBody>
              </p:sp>
              <p:sp>
                <p:nvSpPr>
                  <p:cNvPr id="232" name="TextBox 231">
                    <a:extLst>
                      <a:ext uri="{FF2B5EF4-FFF2-40B4-BE49-F238E27FC236}">
                        <a16:creationId xmlns:a16="http://schemas.microsoft.com/office/drawing/2014/main" id="{779CD071-5905-473A-9186-6D5CB848DBA7}"/>
                      </a:ext>
                    </a:extLst>
                  </p:cNvPr>
                  <p:cNvSpPr txBox="1"/>
                  <p:nvPr/>
                </p:nvSpPr>
                <p:spPr>
                  <a:xfrm>
                    <a:off x="7252499" y="5942184"/>
                    <a:ext cx="488326" cy="28764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2000" dirty="0">
                        <a:solidFill>
                          <a:schemeClr val="bg1"/>
                        </a:solidFill>
                      </a:rPr>
                      <a:t>0</a:t>
                    </a:r>
                  </a:p>
                </p:txBody>
              </p:sp>
              <p:grpSp>
                <p:nvGrpSpPr>
                  <p:cNvPr id="233" name="Group 232">
                    <a:extLst>
                      <a:ext uri="{FF2B5EF4-FFF2-40B4-BE49-F238E27FC236}">
                        <a16:creationId xmlns:a16="http://schemas.microsoft.com/office/drawing/2014/main" id="{FAF44ABE-292F-4772-B976-AA0FE9DD42DF}"/>
                      </a:ext>
                    </a:extLst>
                  </p:cNvPr>
                  <p:cNvGrpSpPr/>
                  <p:nvPr/>
                </p:nvGrpSpPr>
                <p:grpSpPr>
                  <a:xfrm>
                    <a:off x="5904904" y="3269771"/>
                    <a:ext cx="1467925" cy="1470829"/>
                    <a:chOff x="5872295" y="2694672"/>
                    <a:chExt cx="2528820" cy="2533824"/>
                  </a:xfrm>
                </p:grpSpPr>
                <p:sp>
                  <p:nvSpPr>
                    <p:cNvPr id="327" name="Rectangle 326">
                      <a:extLst>
                        <a:ext uri="{FF2B5EF4-FFF2-40B4-BE49-F238E27FC236}">
                          <a16:creationId xmlns:a16="http://schemas.microsoft.com/office/drawing/2014/main" id="{83CCD9C1-AB43-4506-BA66-B5511F49B03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77371" y="2694672"/>
                      <a:ext cx="841248" cy="844608"/>
                    </a:xfrm>
                    <a:prstGeom prst="rect">
                      <a:avLst/>
                    </a:prstGeom>
                    <a:solidFill>
                      <a:schemeClr val="accent3">
                        <a:lumMod val="20000"/>
                        <a:lumOff val="80000"/>
                        <a:alpha val="32000"/>
                      </a:schemeClr>
                    </a:solidFill>
                    <a:ln w="19050" cap="flat" cmpd="sng" algn="ctr">
                      <a:solidFill>
                        <a:schemeClr val="tx1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algn="ctr" defTabSz="914400"/>
                      <a:endParaRPr lang="en-US" sz="1100" b="1" kern="0" dirty="0">
                        <a:solidFill>
                          <a:srgbClr val="FF0000"/>
                        </a:solidFill>
                        <a:latin typeface="Arial"/>
                      </a:endParaRPr>
                    </a:p>
                  </p:txBody>
                </p:sp>
                <p:sp>
                  <p:nvSpPr>
                    <p:cNvPr id="328" name="Rectangle 327">
                      <a:extLst>
                        <a:ext uri="{FF2B5EF4-FFF2-40B4-BE49-F238E27FC236}">
                          <a16:creationId xmlns:a16="http://schemas.microsoft.com/office/drawing/2014/main" id="{7B79D02A-8354-4C02-96E0-186FDABB251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18619" y="2694672"/>
                      <a:ext cx="841248" cy="844608"/>
                    </a:xfrm>
                    <a:prstGeom prst="rect">
                      <a:avLst/>
                    </a:prstGeom>
                    <a:solidFill>
                      <a:schemeClr val="accent3">
                        <a:lumMod val="20000"/>
                        <a:lumOff val="80000"/>
                        <a:alpha val="32000"/>
                      </a:schemeClr>
                    </a:solidFill>
                    <a:ln w="19050" cap="flat" cmpd="sng" algn="ctr">
                      <a:solidFill>
                        <a:schemeClr val="tx1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algn="ctr" defTabSz="914400"/>
                      <a:endParaRPr lang="en-US" sz="1100" b="1" kern="0" dirty="0">
                        <a:solidFill>
                          <a:srgbClr val="FF0000"/>
                        </a:solidFill>
                        <a:latin typeface="Arial"/>
                      </a:endParaRPr>
                    </a:p>
                  </p:txBody>
                </p:sp>
                <p:sp>
                  <p:nvSpPr>
                    <p:cNvPr id="329" name="Rectangle 328">
                      <a:extLst>
                        <a:ext uri="{FF2B5EF4-FFF2-40B4-BE49-F238E27FC236}">
                          <a16:creationId xmlns:a16="http://schemas.microsoft.com/office/drawing/2014/main" id="{B9A300A9-9BB1-4599-A14F-016D9907B62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59867" y="2694672"/>
                      <a:ext cx="841248" cy="844608"/>
                    </a:xfrm>
                    <a:prstGeom prst="rect">
                      <a:avLst/>
                    </a:prstGeom>
                    <a:solidFill>
                      <a:schemeClr val="accent3">
                        <a:lumMod val="20000"/>
                        <a:lumOff val="80000"/>
                        <a:alpha val="32000"/>
                      </a:schemeClr>
                    </a:solidFill>
                    <a:ln w="19050" cap="flat" cmpd="sng" algn="ctr">
                      <a:solidFill>
                        <a:schemeClr val="tx1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algn="ctr" defTabSz="914400"/>
                      <a:endParaRPr lang="en-US" sz="1100" b="1" kern="0" dirty="0">
                        <a:solidFill>
                          <a:srgbClr val="FF0000"/>
                        </a:solidFill>
                        <a:latin typeface="Arial"/>
                      </a:endParaRPr>
                    </a:p>
                  </p:txBody>
                </p:sp>
                <p:sp>
                  <p:nvSpPr>
                    <p:cNvPr id="330" name="Rectangle 329">
                      <a:extLst>
                        <a:ext uri="{FF2B5EF4-FFF2-40B4-BE49-F238E27FC236}">
                          <a16:creationId xmlns:a16="http://schemas.microsoft.com/office/drawing/2014/main" id="{A4292D28-BBCB-4FF4-8BCB-AC103114EE8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78055" y="3539280"/>
                      <a:ext cx="841248" cy="844608"/>
                    </a:xfrm>
                    <a:prstGeom prst="rect">
                      <a:avLst/>
                    </a:prstGeom>
                    <a:solidFill>
                      <a:schemeClr val="accent3">
                        <a:lumMod val="20000"/>
                        <a:lumOff val="80000"/>
                        <a:alpha val="32000"/>
                      </a:schemeClr>
                    </a:solidFill>
                    <a:ln w="19050" cap="flat" cmpd="sng" algn="ctr">
                      <a:solidFill>
                        <a:schemeClr val="tx1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algn="ctr" defTabSz="914400"/>
                      <a:endParaRPr lang="en-US" sz="1100" b="1" kern="0" dirty="0">
                        <a:solidFill>
                          <a:srgbClr val="FF0000"/>
                        </a:solidFill>
                        <a:latin typeface="Arial"/>
                      </a:endParaRPr>
                    </a:p>
                  </p:txBody>
                </p:sp>
                <p:sp>
                  <p:nvSpPr>
                    <p:cNvPr id="331" name="Rectangle 330">
                      <a:extLst>
                        <a:ext uri="{FF2B5EF4-FFF2-40B4-BE49-F238E27FC236}">
                          <a16:creationId xmlns:a16="http://schemas.microsoft.com/office/drawing/2014/main" id="{3FDBC538-F23C-4919-982A-753A57F1F74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17935" y="3539280"/>
                      <a:ext cx="841248" cy="844608"/>
                    </a:xfrm>
                    <a:prstGeom prst="rect">
                      <a:avLst/>
                    </a:prstGeom>
                    <a:solidFill>
                      <a:schemeClr val="accent3">
                        <a:lumMod val="20000"/>
                        <a:lumOff val="80000"/>
                        <a:alpha val="32000"/>
                      </a:schemeClr>
                    </a:solidFill>
                    <a:ln w="19050" cap="flat" cmpd="sng" algn="ctr">
                      <a:solidFill>
                        <a:schemeClr val="tx1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algn="ctr" defTabSz="914400"/>
                      <a:endParaRPr lang="en-US" sz="1100" b="1" kern="0" dirty="0">
                        <a:solidFill>
                          <a:srgbClr val="FF0000"/>
                        </a:solidFill>
                        <a:latin typeface="Arial"/>
                      </a:endParaRPr>
                    </a:p>
                  </p:txBody>
                </p:sp>
                <p:sp>
                  <p:nvSpPr>
                    <p:cNvPr id="332" name="Rectangle 331">
                      <a:extLst>
                        <a:ext uri="{FF2B5EF4-FFF2-40B4-BE49-F238E27FC236}">
                          <a16:creationId xmlns:a16="http://schemas.microsoft.com/office/drawing/2014/main" id="{EB51DB88-4F12-434B-81B0-415BC3E220B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59867" y="3539280"/>
                      <a:ext cx="841248" cy="844608"/>
                    </a:xfrm>
                    <a:prstGeom prst="rect">
                      <a:avLst/>
                    </a:prstGeom>
                    <a:solidFill>
                      <a:schemeClr val="accent3">
                        <a:lumMod val="20000"/>
                        <a:lumOff val="80000"/>
                        <a:alpha val="32000"/>
                      </a:schemeClr>
                    </a:solidFill>
                    <a:ln w="19050" cap="flat" cmpd="sng" algn="ctr">
                      <a:solidFill>
                        <a:schemeClr val="tx1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algn="ctr" defTabSz="914400"/>
                      <a:endParaRPr lang="en-US" sz="1100" b="1" kern="0" dirty="0">
                        <a:solidFill>
                          <a:srgbClr val="FF0000"/>
                        </a:solidFill>
                        <a:latin typeface="Arial"/>
                      </a:endParaRPr>
                    </a:p>
                  </p:txBody>
                </p:sp>
                <p:sp>
                  <p:nvSpPr>
                    <p:cNvPr id="333" name="Rectangle 332">
                      <a:extLst>
                        <a:ext uri="{FF2B5EF4-FFF2-40B4-BE49-F238E27FC236}">
                          <a16:creationId xmlns:a16="http://schemas.microsoft.com/office/drawing/2014/main" id="{3930164A-74F0-494E-A656-9155237AFF6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78055" y="4383888"/>
                      <a:ext cx="841248" cy="844608"/>
                    </a:xfrm>
                    <a:prstGeom prst="rect">
                      <a:avLst/>
                    </a:prstGeom>
                    <a:solidFill>
                      <a:schemeClr val="accent3">
                        <a:lumMod val="20000"/>
                        <a:lumOff val="80000"/>
                        <a:alpha val="32000"/>
                      </a:schemeClr>
                    </a:solidFill>
                    <a:ln w="19050" cap="flat" cmpd="sng" algn="ctr">
                      <a:solidFill>
                        <a:schemeClr val="tx1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algn="ctr" defTabSz="914400"/>
                      <a:endParaRPr lang="en-US" sz="1100" b="1" kern="0" dirty="0">
                        <a:solidFill>
                          <a:srgbClr val="FF0000"/>
                        </a:solidFill>
                        <a:latin typeface="Arial"/>
                      </a:endParaRPr>
                    </a:p>
                  </p:txBody>
                </p:sp>
                <p:sp>
                  <p:nvSpPr>
                    <p:cNvPr id="334" name="Rectangle 333">
                      <a:extLst>
                        <a:ext uri="{FF2B5EF4-FFF2-40B4-BE49-F238E27FC236}">
                          <a16:creationId xmlns:a16="http://schemas.microsoft.com/office/drawing/2014/main" id="{FC684877-5324-491B-96F8-DC9DD53002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17935" y="4383888"/>
                      <a:ext cx="841248" cy="844608"/>
                    </a:xfrm>
                    <a:prstGeom prst="rect">
                      <a:avLst/>
                    </a:prstGeom>
                    <a:solidFill>
                      <a:schemeClr val="accent3">
                        <a:lumMod val="20000"/>
                        <a:lumOff val="80000"/>
                        <a:alpha val="32000"/>
                      </a:schemeClr>
                    </a:solidFill>
                    <a:ln w="19050" cap="flat" cmpd="sng" algn="ctr">
                      <a:solidFill>
                        <a:schemeClr val="tx1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algn="ctr" defTabSz="914400"/>
                      <a:endParaRPr lang="en-US" sz="1100" b="1" kern="0" dirty="0">
                        <a:solidFill>
                          <a:srgbClr val="FF0000"/>
                        </a:solidFill>
                        <a:latin typeface="Arial"/>
                      </a:endParaRPr>
                    </a:p>
                  </p:txBody>
                </p:sp>
                <p:sp>
                  <p:nvSpPr>
                    <p:cNvPr id="335" name="Rectangle 334">
                      <a:extLst>
                        <a:ext uri="{FF2B5EF4-FFF2-40B4-BE49-F238E27FC236}">
                          <a16:creationId xmlns:a16="http://schemas.microsoft.com/office/drawing/2014/main" id="{BA6837FB-DAC6-4094-AC66-003FD471878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59867" y="4383888"/>
                      <a:ext cx="841248" cy="844608"/>
                    </a:xfrm>
                    <a:prstGeom prst="rect">
                      <a:avLst/>
                    </a:prstGeom>
                    <a:solidFill>
                      <a:schemeClr val="accent3">
                        <a:lumMod val="20000"/>
                        <a:lumOff val="80000"/>
                        <a:alpha val="32000"/>
                      </a:schemeClr>
                    </a:solidFill>
                    <a:ln w="19050" cap="flat" cmpd="sng" algn="ctr">
                      <a:solidFill>
                        <a:schemeClr val="tx1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algn="ctr" defTabSz="914400"/>
                      <a:endParaRPr lang="en-US" sz="1100" b="1" kern="0" dirty="0">
                        <a:solidFill>
                          <a:srgbClr val="FF0000"/>
                        </a:solidFill>
                        <a:latin typeface="Arial"/>
                      </a:endParaRPr>
                    </a:p>
                  </p:txBody>
                </p:sp>
                <p:sp>
                  <p:nvSpPr>
                    <p:cNvPr id="336" name="TextBox 335">
                      <a:extLst>
                        <a:ext uri="{FF2B5EF4-FFF2-40B4-BE49-F238E27FC236}">
                          <a16:creationId xmlns:a16="http://schemas.microsoft.com/office/drawing/2014/main" id="{E6EC556B-BF95-49C3-8A25-AA154713535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717935" y="2885916"/>
                      <a:ext cx="841248" cy="49552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</a:p>
                  </p:txBody>
                </p:sp>
                <p:sp>
                  <p:nvSpPr>
                    <p:cNvPr id="337" name="TextBox 336">
                      <a:extLst>
                        <a:ext uri="{FF2B5EF4-FFF2-40B4-BE49-F238E27FC236}">
                          <a16:creationId xmlns:a16="http://schemas.microsoft.com/office/drawing/2014/main" id="{E57DC0CF-5325-48CB-9CCA-8F974423B50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717251" y="3730747"/>
                      <a:ext cx="841248" cy="49552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</a:p>
                  </p:txBody>
                </p:sp>
                <p:sp>
                  <p:nvSpPr>
                    <p:cNvPr id="338" name="TextBox 337">
                      <a:extLst>
                        <a:ext uri="{FF2B5EF4-FFF2-40B4-BE49-F238E27FC236}">
                          <a16:creationId xmlns:a16="http://schemas.microsoft.com/office/drawing/2014/main" id="{4EA66279-632C-4E41-BF32-2E5305C0742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717251" y="4575355"/>
                      <a:ext cx="841248" cy="49552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</a:p>
                  </p:txBody>
                </p:sp>
                <p:sp>
                  <p:nvSpPr>
                    <p:cNvPr id="339" name="TextBox 338">
                      <a:extLst>
                        <a:ext uri="{FF2B5EF4-FFF2-40B4-BE49-F238E27FC236}">
                          <a16:creationId xmlns:a16="http://schemas.microsoft.com/office/drawing/2014/main" id="{9B5664ED-FCEE-4511-88EB-C479CB8E602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876003" y="2885915"/>
                      <a:ext cx="841248" cy="49552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</a:p>
                  </p:txBody>
                </p:sp>
                <p:sp>
                  <p:nvSpPr>
                    <p:cNvPr id="340" name="TextBox 339">
                      <a:extLst>
                        <a:ext uri="{FF2B5EF4-FFF2-40B4-BE49-F238E27FC236}">
                          <a16:creationId xmlns:a16="http://schemas.microsoft.com/office/drawing/2014/main" id="{A2D80A98-64E7-441E-8E2E-3BE18A03F0D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559867" y="2883364"/>
                      <a:ext cx="841248" cy="49552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</a:p>
                  </p:txBody>
                </p:sp>
                <p:sp>
                  <p:nvSpPr>
                    <p:cNvPr id="341" name="TextBox 340">
                      <a:extLst>
                        <a:ext uri="{FF2B5EF4-FFF2-40B4-BE49-F238E27FC236}">
                          <a16:creationId xmlns:a16="http://schemas.microsoft.com/office/drawing/2014/main" id="{8FAE524A-1D67-4F7A-AE1F-8F1CFF77825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872295" y="3725234"/>
                      <a:ext cx="841248" cy="49552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</a:p>
                  </p:txBody>
                </p:sp>
                <p:sp>
                  <p:nvSpPr>
                    <p:cNvPr id="342" name="TextBox 341">
                      <a:extLst>
                        <a:ext uri="{FF2B5EF4-FFF2-40B4-BE49-F238E27FC236}">
                          <a16:creationId xmlns:a16="http://schemas.microsoft.com/office/drawing/2014/main" id="{4F4EAC86-5174-44DC-A005-9F86BC43EAE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559867" y="3718930"/>
                      <a:ext cx="841248" cy="49552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</a:p>
                  </p:txBody>
                </p:sp>
                <p:sp>
                  <p:nvSpPr>
                    <p:cNvPr id="343" name="TextBox 342">
                      <a:extLst>
                        <a:ext uri="{FF2B5EF4-FFF2-40B4-BE49-F238E27FC236}">
                          <a16:creationId xmlns:a16="http://schemas.microsoft.com/office/drawing/2014/main" id="{F48B1689-D160-4D19-8B52-23D0937A94C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872295" y="4569842"/>
                      <a:ext cx="841248" cy="49552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</a:p>
                  </p:txBody>
                </p:sp>
                <p:sp>
                  <p:nvSpPr>
                    <p:cNvPr id="344" name="TextBox 343">
                      <a:extLst>
                        <a:ext uri="{FF2B5EF4-FFF2-40B4-BE49-F238E27FC236}">
                          <a16:creationId xmlns:a16="http://schemas.microsoft.com/office/drawing/2014/main" id="{7D1BF317-6617-418D-867C-5AFDA94F0F9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559183" y="4569841"/>
                      <a:ext cx="841248" cy="49552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</a:p>
                  </p:txBody>
                </p:sp>
              </p:grpSp>
              <p:cxnSp>
                <p:nvCxnSpPr>
                  <p:cNvPr id="235" name="Straight Connector 234">
                    <a:extLst>
                      <a:ext uri="{FF2B5EF4-FFF2-40B4-BE49-F238E27FC236}">
                        <a16:creationId xmlns:a16="http://schemas.microsoft.com/office/drawing/2014/main" id="{0ABBBE94-25EE-42D9-83F5-A8F3720D777B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5789022" y="3270263"/>
                    <a:ext cx="112308" cy="108358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7" name="Straight Connector 236">
                    <a:extLst>
                      <a:ext uri="{FF2B5EF4-FFF2-40B4-BE49-F238E27FC236}">
                        <a16:creationId xmlns:a16="http://schemas.microsoft.com/office/drawing/2014/main" id="{95BD9CB7-F361-46AF-8EF0-FDCEBB3822C3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5800494" y="4730890"/>
                    <a:ext cx="112308" cy="111147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8" name="Straight Connector 237">
                    <a:extLst>
                      <a:ext uri="{FF2B5EF4-FFF2-40B4-BE49-F238E27FC236}">
                        <a16:creationId xmlns:a16="http://schemas.microsoft.com/office/drawing/2014/main" id="{C660EDC1-1BE3-4AFC-BFE8-0F09CAFCA1A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7274125" y="4729567"/>
                    <a:ext cx="102628" cy="107861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9" name="Straight Connector 238">
                    <a:extLst>
                      <a:ext uri="{FF2B5EF4-FFF2-40B4-BE49-F238E27FC236}">
                        <a16:creationId xmlns:a16="http://schemas.microsoft.com/office/drawing/2014/main" id="{B2FC924A-CDE1-4043-BA47-3B48B2BD2996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7257344" y="3264482"/>
                    <a:ext cx="114008" cy="108358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240" name="Group 239">
                    <a:extLst>
                      <a:ext uri="{FF2B5EF4-FFF2-40B4-BE49-F238E27FC236}">
                        <a16:creationId xmlns:a16="http://schemas.microsoft.com/office/drawing/2014/main" id="{EA2C5266-7F4B-42E7-9DC8-93EB93B35E9B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4811755" y="3383636"/>
                    <a:ext cx="3413938" cy="3425600"/>
                    <a:chOff x="-426852" y="1005081"/>
                    <a:chExt cx="5881253" cy="5901344"/>
                  </a:xfrm>
                </p:grpSpPr>
                <p:cxnSp>
                  <p:nvCxnSpPr>
                    <p:cNvPr id="241" name="Straight Connector 240">
                      <a:extLst>
                        <a:ext uri="{FF2B5EF4-FFF2-40B4-BE49-F238E27FC236}">
                          <a16:creationId xmlns:a16="http://schemas.microsoft.com/office/drawing/2014/main" id="{58F07464-BF5A-4233-8B7B-76C206D1306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5454401" y="1005082"/>
                      <a:ext cx="0" cy="5901343"/>
                    </a:xfrm>
                    <a:prstGeom prst="line">
                      <a:avLst/>
                    </a:prstGeom>
                    <a:ln w="19050">
                      <a:solidFill>
                        <a:schemeClr val="tx1"/>
                      </a:solidFill>
                      <a:prstDash val="dash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42" name="Straight Connector 241">
                      <a:extLst>
                        <a:ext uri="{FF2B5EF4-FFF2-40B4-BE49-F238E27FC236}">
                          <a16:creationId xmlns:a16="http://schemas.microsoft.com/office/drawing/2014/main" id="{E6351D99-F594-4B29-869A-097F539FBE4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-420404" y="6906425"/>
                      <a:ext cx="5874805" cy="0"/>
                    </a:xfrm>
                    <a:prstGeom prst="line">
                      <a:avLst/>
                    </a:prstGeom>
                    <a:ln w="19050">
                      <a:solidFill>
                        <a:schemeClr val="tx1"/>
                      </a:solidFill>
                      <a:prstDash val="dash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45" name="Straight Connector 244">
                      <a:extLst>
                        <a:ext uri="{FF2B5EF4-FFF2-40B4-BE49-F238E27FC236}">
                          <a16:creationId xmlns:a16="http://schemas.microsoft.com/office/drawing/2014/main" id="{A48F2248-9FE5-435B-8305-8E511855B99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-420404" y="1005082"/>
                      <a:ext cx="5874805" cy="0"/>
                    </a:xfrm>
                    <a:prstGeom prst="line">
                      <a:avLst/>
                    </a:prstGeom>
                    <a:ln w="19050">
                      <a:solidFill>
                        <a:schemeClr val="tx1"/>
                      </a:solidFill>
                      <a:prstDash val="dash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46" name="Straight Connector 245">
                      <a:extLst>
                        <a:ext uri="{FF2B5EF4-FFF2-40B4-BE49-F238E27FC236}">
                          <a16:creationId xmlns:a16="http://schemas.microsoft.com/office/drawing/2014/main" id="{352E453C-E59B-468D-B603-3E62844B820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-420404" y="1005081"/>
                      <a:ext cx="0" cy="5901343"/>
                    </a:xfrm>
                    <a:prstGeom prst="line">
                      <a:avLst/>
                    </a:prstGeom>
                    <a:ln w="19050">
                      <a:solidFill>
                        <a:schemeClr val="tx1"/>
                      </a:solidFill>
                      <a:prstDash val="dash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70" name="Straight Connector 269">
                      <a:extLst>
                        <a:ext uri="{FF2B5EF4-FFF2-40B4-BE49-F238E27FC236}">
                          <a16:creationId xmlns:a16="http://schemas.microsoft.com/office/drawing/2014/main" id="{112CE341-B4AD-433D-940E-49BE66D75100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415703" y="1005081"/>
                      <a:ext cx="0" cy="834664"/>
                    </a:xfrm>
                    <a:prstGeom prst="line">
                      <a:avLst/>
                    </a:prstGeom>
                    <a:ln w="19050">
                      <a:solidFill>
                        <a:schemeClr val="tx1"/>
                      </a:solidFill>
                      <a:prstDash val="dash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96" name="Straight Connector 295">
                      <a:extLst>
                        <a:ext uri="{FF2B5EF4-FFF2-40B4-BE49-F238E27FC236}">
                          <a16:creationId xmlns:a16="http://schemas.microsoft.com/office/drawing/2014/main" id="{A687C113-9F0B-4166-AAA6-418056CA99B1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-420404" y="1849705"/>
                      <a:ext cx="836107" cy="0"/>
                    </a:xfrm>
                    <a:prstGeom prst="line">
                      <a:avLst/>
                    </a:prstGeom>
                    <a:ln w="19050">
                      <a:solidFill>
                        <a:schemeClr val="tx1"/>
                      </a:solidFill>
                      <a:prstDash val="dash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97" name="Straight Connector 296">
                      <a:extLst>
                        <a:ext uri="{FF2B5EF4-FFF2-40B4-BE49-F238E27FC236}">
                          <a16:creationId xmlns:a16="http://schemas.microsoft.com/office/drawing/2014/main" id="{3282290F-4CD6-4F7E-B719-DC50AA4E8A52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-426848" y="2694672"/>
                      <a:ext cx="836107" cy="0"/>
                    </a:xfrm>
                    <a:prstGeom prst="line">
                      <a:avLst/>
                    </a:prstGeom>
                    <a:ln w="19050">
                      <a:solidFill>
                        <a:schemeClr val="tx1"/>
                      </a:solidFill>
                      <a:prstDash val="dash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99" name="Straight Connector 298">
                      <a:extLst>
                        <a:ext uri="{FF2B5EF4-FFF2-40B4-BE49-F238E27FC236}">
                          <a16:creationId xmlns:a16="http://schemas.microsoft.com/office/drawing/2014/main" id="{42ECF084-D4CE-47C5-8F1C-7DA95D8F2A8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-426849" y="3538562"/>
                      <a:ext cx="836107" cy="0"/>
                    </a:xfrm>
                    <a:prstGeom prst="line">
                      <a:avLst/>
                    </a:prstGeom>
                    <a:ln w="19050">
                      <a:solidFill>
                        <a:schemeClr val="tx1"/>
                      </a:solidFill>
                      <a:prstDash val="dash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01" name="Straight Connector 300">
                      <a:extLst>
                        <a:ext uri="{FF2B5EF4-FFF2-40B4-BE49-F238E27FC236}">
                          <a16:creationId xmlns:a16="http://schemas.microsoft.com/office/drawing/2014/main" id="{C73EAF29-ADC3-42A4-94BE-CCBFB9723461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-426850" y="4383884"/>
                      <a:ext cx="836107" cy="0"/>
                    </a:xfrm>
                    <a:prstGeom prst="line">
                      <a:avLst/>
                    </a:prstGeom>
                    <a:ln w="19050">
                      <a:solidFill>
                        <a:schemeClr val="tx1"/>
                      </a:solidFill>
                      <a:prstDash val="dash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02" name="Straight Connector 301">
                      <a:extLst>
                        <a:ext uri="{FF2B5EF4-FFF2-40B4-BE49-F238E27FC236}">
                          <a16:creationId xmlns:a16="http://schemas.microsoft.com/office/drawing/2014/main" id="{861C4CEB-4E36-4798-92D0-F8B27A2A8EA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-426851" y="5228496"/>
                      <a:ext cx="836107" cy="0"/>
                    </a:xfrm>
                    <a:prstGeom prst="line">
                      <a:avLst/>
                    </a:prstGeom>
                    <a:ln w="19050">
                      <a:solidFill>
                        <a:schemeClr val="tx1"/>
                      </a:solidFill>
                      <a:prstDash val="dash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04" name="Straight Connector 303">
                      <a:extLst>
                        <a:ext uri="{FF2B5EF4-FFF2-40B4-BE49-F238E27FC236}">
                          <a16:creationId xmlns:a16="http://schemas.microsoft.com/office/drawing/2014/main" id="{F00ED10A-DAB0-4B1C-98CE-3ED28B24FED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-426852" y="6076288"/>
                      <a:ext cx="836107" cy="0"/>
                    </a:xfrm>
                    <a:prstGeom prst="line">
                      <a:avLst/>
                    </a:prstGeom>
                    <a:ln w="19050">
                      <a:solidFill>
                        <a:schemeClr val="tx1"/>
                      </a:solidFill>
                      <a:prstDash val="dash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05" name="Straight Connector 304">
                      <a:extLst>
                        <a:ext uri="{FF2B5EF4-FFF2-40B4-BE49-F238E27FC236}">
                          <a16:creationId xmlns:a16="http://schemas.microsoft.com/office/drawing/2014/main" id="{4CE7FA41-AC01-4178-B659-EC90C8F93756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1256951" y="1015041"/>
                      <a:ext cx="0" cy="834664"/>
                    </a:xfrm>
                    <a:prstGeom prst="line">
                      <a:avLst/>
                    </a:prstGeom>
                    <a:ln w="19050">
                      <a:solidFill>
                        <a:schemeClr val="tx1"/>
                      </a:solidFill>
                      <a:prstDash val="dash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07" name="Straight Connector 306">
                      <a:extLst>
                        <a:ext uri="{FF2B5EF4-FFF2-40B4-BE49-F238E27FC236}">
                          <a16:creationId xmlns:a16="http://schemas.microsoft.com/office/drawing/2014/main" id="{51B73192-7D25-4784-9331-E00BE2D9E5C3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2091755" y="1015041"/>
                      <a:ext cx="0" cy="834664"/>
                    </a:xfrm>
                    <a:prstGeom prst="line">
                      <a:avLst/>
                    </a:prstGeom>
                    <a:ln w="19050">
                      <a:solidFill>
                        <a:schemeClr val="tx1"/>
                      </a:solidFill>
                      <a:prstDash val="dash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08" name="Straight Connector 307">
                      <a:extLst>
                        <a:ext uri="{FF2B5EF4-FFF2-40B4-BE49-F238E27FC236}">
                          <a16:creationId xmlns:a16="http://schemas.microsoft.com/office/drawing/2014/main" id="{E284E24E-875E-4D4D-B3C7-12B7DB044B2A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2931539" y="1005081"/>
                      <a:ext cx="0" cy="834664"/>
                    </a:xfrm>
                    <a:prstGeom prst="line">
                      <a:avLst/>
                    </a:prstGeom>
                    <a:ln w="19050">
                      <a:solidFill>
                        <a:schemeClr val="tx1"/>
                      </a:solidFill>
                      <a:prstDash val="dash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09" name="Straight Connector 308">
                      <a:extLst>
                        <a:ext uri="{FF2B5EF4-FFF2-40B4-BE49-F238E27FC236}">
                          <a16:creationId xmlns:a16="http://schemas.microsoft.com/office/drawing/2014/main" id="{CA35C4B4-4624-45AE-9FA7-D755E72616CE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3778251" y="1015041"/>
                      <a:ext cx="0" cy="834664"/>
                    </a:xfrm>
                    <a:prstGeom prst="line">
                      <a:avLst/>
                    </a:prstGeom>
                    <a:ln w="19050">
                      <a:solidFill>
                        <a:schemeClr val="tx1"/>
                      </a:solidFill>
                      <a:prstDash val="dash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11" name="Straight Connector 310">
                      <a:extLst>
                        <a:ext uri="{FF2B5EF4-FFF2-40B4-BE49-F238E27FC236}">
                          <a16:creationId xmlns:a16="http://schemas.microsoft.com/office/drawing/2014/main" id="{6FFBA42E-F126-479E-8445-E5C07038E85B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4619111" y="1005081"/>
                      <a:ext cx="0" cy="834664"/>
                    </a:xfrm>
                    <a:prstGeom prst="line">
                      <a:avLst/>
                    </a:prstGeom>
                    <a:ln w="19050">
                      <a:solidFill>
                        <a:schemeClr val="tx1"/>
                      </a:solidFill>
                      <a:prstDash val="dash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12" name="Straight Connector 311">
                      <a:extLst>
                        <a:ext uri="{FF2B5EF4-FFF2-40B4-BE49-F238E27FC236}">
                          <a16:creationId xmlns:a16="http://schemas.microsoft.com/office/drawing/2014/main" id="{061272AB-61F2-45EF-BB0F-CB2CE45A5BA2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4618294" y="1849705"/>
                      <a:ext cx="836107" cy="0"/>
                    </a:xfrm>
                    <a:prstGeom prst="line">
                      <a:avLst/>
                    </a:prstGeom>
                    <a:ln w="19050">
                      <a:solidFill>
                        <a:schemeClr val="tx1"/>
                      </a:solidFill>
                      <a:prstDash val="dash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16" name="Straight Connector 315">
                      <a:extLst>
                        <a:ext uri="{FF2B5EF4-FFF2-40B4-BE49-F238E27FC236}">
                          <a16:creationId xmlns:a16="http://schemas.microsoft.com/office/drawing/2014/main" id="{E9EC2E2C-B5B4-4801-AA6B-DEDDAA7A686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4611850" y="2694672"/>
                      <a:ext cx="836107" cy="0"/>
                    </a:xfrm>
                    <a:prstGeom prst="line">
                      <a:avLst/>
                    </a:prstGeom>
                    <a:ln w="19050">
                      <a:solidFill>
                        <a:schemeClr val="tx1"/>
                      </a:solidFill>
                      <a:prstDash val="dash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17" name="Straight Connector 316">
                      <a:extLst>
                        <a:ext uri="{FF2B5EF4-FFF2-40B4-BE49-F238E27FC236}">
                          <a16:creationId xmlns:a16="http://schemas.microsoft.com/office/drawing/2014/main" id="{E3E7F48A-0AC8-4F92-A9B3-E9BB6A1B4EC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4611849" y="3538562"/>
                      <a:ext cx="836107" cy="0"/>
                    </a:xfrm>
                    <a:prstGeom prst="line">
                      <a:avLst/>
                    </a:prstGeom>
                    <a:ln w="19050">
                      <a:solidFill>
                        <a:schemeClr val="tx1"/>
                      </a:solidFill>
                      <a:prstDash val="dash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18" name="Straight Connector 317">
                      <a:extLst>
                        <a:ext uri="{FF2B5EF4-FFF2-40B4-BE49-F238E27FC236}">
                          <a16:creationId xmlns:a16="http://schemas.microsoft.com/office/drawing/2014/main" id="{0D173FE1-50B8-4073-A5E6-6D988F2F45B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4611848" y="4383884"/>
                      <a:ext cx="836107" cy="0"/>
                    </a:xfrm>
                    <a:prstGeom prst="line">
                      <a:avLst/>
                    </a:prstGeom>
                    <a:ln w="19050">
                      <a:solidFill>
                        <a:schemeClr val="tx1"/>
                      </a:solidFill>
                      <a:prstDash val="dash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19" name="Straight Connector 318">
                      <a:extLst>
                        <a:ext uri="{FF2B5EF4-FFF2-40B4-BE49-F238E27FC236}">
                          <a16:creationId xmlns:a16="http://schemas.microsoft.com/office/drawing/2014/main" id="{B10AEAA9-95F3-4904-B760-83953178CBA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4611847" y="5228496"/>
                      <a:ext cx="836107" cy="0"/>
                    </a:xfrm>
                    <a:prstGeom prst="line">
                      <a:avLst/>
                    </a:prstGeom>
                    <a:ln w="19050">
                      <a:solidFill>
                        <a:schemeClr val="tx1"/>
                      </a:solidFill>
                      <a:prstDash val="dash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20" name="Straight Connector 319">
                      <a:extLst>
                        <a:ext uri="{FF2B5EF4-FFF2-40B4-BE49-F238E27FC236}">
                          <a16:creationId xmlns:a16="http://schemas.microsoft.com/office/drawing/2014/main" id="{D50E7E83-72C1-412E-B76A-1E47D5A3FED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4611846" y="6076288"/>
                      <a:ext cx="836107" cy="0"/>
                    </a:xfrm>
                    <a:prstGeom prst="line">
                      <a:avLst/>
                    </a:prstGeom>
                    <a:ln w="19050">
                      <a:solidFill>
                        <a:schemeClr val="tx1"/>
                      </a:solidFill>
                      <a:prstDash val="dash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21" name="Straight Connector 320">
                      <a:extLst>
                        <a:ext uri="{FF2B5EF4-FFF2-40B4-BE49-F238E27FC236}">
                          <a16:creationId xmlns:a16="http://schemas.microsoft.com/office/drawing/2014/main" id="{3D8FFDBA-8F2C-45FB-B95A-C032640AC5B3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423611" y="6061800"/>
                      <a:ext cx="0" cy="834664"/>
                    </a:xfrm>
                    <a:prstGeom prst="line">
                      <a:avLst/>
                    </a:prstGeom>
                    <a:ln w="19050">
                      <a:solidFill>
                        <a:schemeClr val="tx1"/>
                      </a:solidFill>
                      <a:prstDash val="dash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22" name="Straight Connector 321">
                      <a:extLst>
                        <a:ext uri="{FF2B5EF4-FFF2-40B4-BE49-F238E27FC236}">
                          <a16:creationId xmlns:a16="http://schemas.microsoft.com/office/drawing/2014/main" id="{D695F52A-C227-4374-B004-222E2E5CD762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1264859" y="6071760"/>
                      <a:ext cx="0" cy="834664"/>
                    </a:xfrm>
                    <a:prstGeom prst="line">
                      <a:avLst/>
                    </a:prstGeom>
                    <a:ln w="19050">
                      <a:solidFill>
                        <a:schemeClr val="tx1"/>
                      </a:solidFill>
                      <a:prstDash val="dash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23" name="Straight Connector 322">
                      <a:extLst>
                        <a:ext uri="{FF2B5EF4-FFF2-40B4-BE49-F238E27FC236}">
                          <a16:creationId xmlns:a16="http://schemas.microsoft.com/office/drawing/2014/main" id="{BB684A64-0635-4F0F-B1C3-6EBCD0C661E4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2099663" y="6071760"/>
                      <a:ext cx="0" cy="834664"/>
                    </a:xfrm>
                    <a:prstGeom prst="line">
                      <a:avLst/>
                    </a:prstGeom>
                    <a:ln w="19050">
                      <a:solidFill>
                        <a:schemeClr val="tx1"/>
                      </a:solidFill>
                      <a:prstDash val="dash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24" name="Straight Connector 323">
                      <a:extLst>
                        <a:ext uri="{FF2B5EF4-FFF2-40B4-BE49-F238E27FC236}">
                          <a16:creationId xmlns:a16="http://schemas.microsoft.com/office/drawing/2014/main" id="{8BD3BEF0-DDB3-49F4-9AB6-4F80C18C60E6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2939447" y="6061800"/>
                      <a:ext cx="0" cy="834664"/>
                    </a:xfrm>
                    <a:prstGeom prst="line">
                      <a:avLst/>
                    </a:prstGeom>
                    <a:ln w="19050">
                      <a:solidFill>
                        <a:schemeClr val="tx1"/>
                      </a:solidFill>
                      <a:prstDash val="dash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25" name="Straight Connector 324">
                      <a:extLst>
                        <a:ext uri="{FF2B5EF4-FFF2-40B4-BE49-F238E27FC236}">
                          <a16:creationId xmlns:a16="http://schemas.microsoft.com/office/drawing/2014/main" id="{6F60FFBE-0D92-4BF4-B090-F68EA519880C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3786159" y="6071760"/>
                      <a:ext cx="0" cy="834664"/>
                    </a:xfrm>
                    <a:prstGeom prst="line">
                      <a:avLst/>
                    </a:prstGeom>
                    <a:ln w="19050">
                      <a:solidFill>
                        <a:schemeClr val="tx1"/>
                      </a:solidFill>
                      <a:prstDash val="dash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26" name="Straight Connector 325">
                      <a:extLst>
                        <a:ext uri="{FF2B5EF4-FFF2-40B4-BE49-F238E27FC236}">
                          <a16:creationId xmlns:a16="http://schemas.microsoft.com/office/drawing/2014/main" id="{0DFD15D0-0058-46A6-B8E3-AA2EC63C4FAB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4627019" y="6061800"/>
                      <a:ext cx="0" cy="834664"/>
                    </a:xfrm>
                    <a:prstGeom prst="line">
                      <a:avLst/>
                    </a:prstGeom>
                    <a:ln w="19050">
                      <a:solidFill>
                        <a:schemeClr val="tx1"/>
                      </a:solidFill>
                      <a:prstDash val="dash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  <p:grpSp>
            <p:nvGrpSpPr>
              <p:cNvPr id="149" name="Group 148">
                <a:extLst>
                  <a:ext uri="{FF2B5EF4-FFF2-40B4-BE49-F238E27FC236}">
                    <a16:creationId xmlns:a16="http://schemas.microsoft.com/office/drawing/2014/main" id="{62EC9187-746E-4CEC-A2E4-37D885393C0E}"/>
                  </a:ext>
                </a:extLst>
              </p:cNvPr>
              <p:cNvGrpSpPr/>
              <p:nvPr/>
            </p:nvGrpSpPr>
            <p:grpSpPr>
              <a:xfrm>
                <a:off x="4457537" y="1844657"/>
                <a:ext cx="1479070" cy="1479070"/>
                <a:chOff x="6095954" y="1268091"/>
                <a:chExt cx="1479070" cy="1479070"/>
              </a:xfrm>
              <a:scene3d>
                <a:camera prst="isometricTopUp"/>
                <a:lightRig rig="threePt" dir="t"/>
              </a:scene3d>
            </p:grpSpPr>
            <p:sp>
              <p:nvSpPr>
                <p:cNvPr id="154" name="Rectangle 153">
                  <a:extLst>
                    <a:ext uri="{FF2B5EF4-FFF2-40B4-BE49-F238E27FC236}">
                      <a16:creationId xmlns:a16="http://schemas.microsoft.com/office/drawing/2014/main" id="{513B6DC4-85E8-43F2-B8D0-BF68736CB632}"/>
                    </a:ext>
                  </a:extLst>
                </p:cNvPr>
                <p:cNvSpPr/>
                <p:nvPr/>
              </p:nvSpPr>
              <p:spPr>
                <a:xfrm>
                  <a:off x="6095954" y="1268091"/>
                  <a:ext cx="493023" cy="493023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14400"/>
                  <a:endParaRPr lang="en-US" sz="1100" b="1" kern="0" dirty="0">
                    <a:solidFill>
                      <a:srgbClr val="FF0000"/>
                    </a:solidFill>
                    <a:latin typeface="Arial"/>
                  </a:endParaRPr>
                </a:p>
              </p:txBody>
            </p:sp>
            <p:sp>
              <p:nvSpPr>
                <p:cNvPr id="155" name="Rectangle 154">
                  <a:extLst>
                    <a:ext uri="{FF2B5EF4-FFF2-40B4-BE49-F238E27FC236}">
                      <a16:creationId xmlns:a16="http://schemas.microsoft.com/office/drawing/2014/main" id="{CBEE7DC8-3765-4A9E-9E70-629CF7D48596}"/>
                    </a:ext>
                  </a:extLst>
                </p:cNvPr>
                <p:cNvSpPr/>
                <p:nvPr/>
              </p:nvSpPr>
              <p:spPr>
                <a:xfrm>
                  <a:off x="6588977" y="1268091"/>
                  <a:ext cx="493023" cy="493023"/>
                </a:xfrm>
                <a:prstGeom prst="rect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14400"/>
                  <a:endParaRPr lang="en-US" sz="1100" b="1" kern="0" dirty="0">
                    <a:solidFill>
                      <a:srgbClr val="FF0000"/>
                    </a:solidFill>
                    <a:latin typeface="Arial"/>
                  </a:endParaRPr>
                </a:p>
              </p:txBody>
            </p:sp>
            <p:sp>
              <p:nvSpPr>
                <p:cNvPr id="174" name="Rectangle 173">
                  <a:extLst>
                    <a:ext uri="{FF2B5EF4-FFF2-40B4-BE49-F238E27FC236}">
                      <a16:creationId xmlns:a16="http://schemas.microsoft.com/office/drawing/2014/main" id="{D1478142-8A21-41EA-BB44-C14B8F8B6C8F}"/>
                    </a:ext>
                  </a:extLst>
                </p:cNvPr>
                <p:cNvSpPr/>
                <p:nvPr/>
              </p:nvSpPr>
              <p:spPr>
                <a:xfrm>
                  <a:off x="7082001" y="1268091"/>
                  <a:ext cx="493023" cy="493023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14400"/>
                  <a:endParaRPr lang="en-US" sz="1100" b="1" kern="0" dirty="0">
                    <a:solidFill>
                      <a:srgbClr val="FF0000"/>
                    </a:solidFill>
                    <a:latin typeface="Arial"/>
                  </a:endParaRPr>
                </a:p>
              </p:txBody>
            </p:sp>
            <p:sp>
              <p:nvSpPr>
                <p:cNvPr id="175" name="Rectangle 174">
                  <a:extLst>
                    <a:ext uri="{FF2B5EF4-FFF2-40B4-BE49-F238E27FC236}">
                      <a16:creationId xmlns:a16="http://schemas.microsoft.com/office/drawing/2014/main" id="{C522E1AB-4593-45A5-92A9-22BF3FC2C101}"/>
                    </a:ext>
                  </a:extLst>
                </p:cNvPr>
                <p:cNvSpPr/>
                <p:nvPr/>
              </p:nvSpPr>
              <p:spPr>
                <a:xfrm>
                  <a:off x="6095954" y="1761114"/>
                  <a:ext cx="493023" cy="493023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14400"/>
                  <a:endParaRPr lang="en-US" sz="1100" b="1" kern="0" dirty="0">
                    <a:solidFill>
                      <a:srgbClr val="FF0000"/>
                    </a:solidFill>
                    <a:latin typeface="Arial"/>
                  </a:endParaRPr>
                </a:p>
              </p:txBody>
            </p:sp>
            <p:sp>
              <p:nvSpPr>
                <p:cNvPr id="176" name="Rectangle 175">
                  <a:extLst>
                    <a:ext uri="{FF2B5EF4-FFF2-40B4-BE49-F238E27FC236}">
                      <a16:creationId xmlns:a16="http://schemas.microsoft.com/office/drawing/2014/main" id="{60BC09B6-2130-4E4A-A9AB-EDBC18047B24}"/>
                    </a:ext>
                  </a:extLst>
                </p:cNvPr>
                <p:cNvSpPr/>
                <p:nvPr/>
              </p:nvSpPr>
              <p:spPr>
                <a:xfrm>
                  <a:off x="6588977" y="1761114"/>
                  <a:ext cx="493023" cy="493023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14400"/>
                  <a:endParaRPr lang="en-US" sz="1100" b="1" kern="0" dirty="0">
                    <a:solidFill>
                      <a:srgbClr val="FF0000"/>
                    </a:solidFill>
                    <a:latin typeface="Arial"/>
                  </a:endParaRPr>
                </a:p>
              </p:txBody>
            </p:sp>
            <p:sp>
              <p:nvSpPr>
                <p:cNvPr id="177" name="Rectangle 176">
                  <a:extLst>
                    <a:ext uri="{FF2B5EF4-FFF2-40B4-BE49-F238E27FC236}">
                      <a16:creationId xmlns:a16="http://schemas.microsoft.com/office/drawing/2014/main" id="{3FA72C3F-B179-4A52-BEF8-5272A3D3F7E2}"/>
                    </a:ext>
                  </a:extLst>
                </p:cNvPr>
                <p:cNvSpPr/>
                <p:nvPr/>
              </p:nvSpPr>
              <p:spPr>
                <a:xfrm>
                  <a:off x="7082001" y="1761114"/>
                  <a:ext cx="493023" cy="493023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14400"/>
                  <a:endParaRPr lang="en-US" sz="1100" b="1" kern="0" dirty="0">
                    <a:solidFill>
                      <a:srgbClr val="FF0000"/>
                    </a:solidFill>
                    <a:latin typeface="Arial"/>
                  </a:endParaRPr>
                </a:p>
              </p:txBody>
            </p:sp>
            <p:sp>
              <p:nvSpPr>
                <p:cNvPr id="178" name="Rectangle 177">
                  <a:extLst>
                    <a:ext uri="{FF2B5EF4-FFF2-40B4-BE49-F238E27FC236}">
                      <a16:creationId xmlns:a16="http://schemas.microsoft.com/office/drawing/2014/main" id="{8A70D92B-DABC-45AE-BAD2-0CEBB2361445}"/>
                    </a:ext>
                  </a:extLst>
                </p:cNvPr>
                <p:cNvSpPr/>
                <p:nvPr/>
              </p:nvSpPr>
              <p:spPr>
                <a:xfrm>
                  <a:off x="6095954" y="2254138"/>
                  <a:ext cx="493023" cy="493023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14400"/>
                  <a:endParaRPr lang="en-US" sz="1100" b="1" kern="0" dirty="0">
                    <a:solidFill>
                      <a:srgbClr val="FF0000"/>
                    </a:solidFill>
                    <a:latin typeface="Arial"/>
                  </a:endParaRPr>
                </a:p>
              </p:txBody>
            </p:sp>
            <p:sp>
              <p:nvSpPr>
                <p:cNvPr id="179" name="Rectangle 178">
                  <a:extLst>
                    <a:ext uri="{FF2B5EF4-FFF2-40B4-BE49-F238E27FC236}">
                      <a16:creationId xmlns:a16="http://schemas.microsoft.com/office/drawing/2014/main" id="{213DFD7E-CF69-436E-B311-E9FB3DCD38F6}"/>
                    </a:ext>
                  </a:extLst>
                </p:cNvPr>
                <p:cNvSpPr/>
                <p:nvPr/>
              </p:nvSpPr>
              <p:spPr>
                <a:xfrm>
                  <a:off x="6588977" y="2254138"/>
                  <a:ext cx="493023" cy="493023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14400"/>
                  <a:endParaRPr lang="en-US" sz="1100" b="1" kern="0" dirty="0">
                    <a:solidFill>
                      <a:srgbClr val="FF0000"/>
                    </a:solidFill>
                    <a:latin typeface="Arial"/>
                  </a:endParaRPr>
                </a:p>
              </p:txBody>
            </p:sp>
            <p:sp>
              <p:nvSpPr>
                <p:cNvPr id="180" name="Rectangle 179">
                  <a:extLst>
                    <a:ext uri="{FF2B5EF4-FFF2-40B4-BE49-F238E27FC236}">
                      <a16:creationId xmlns:a16="http://schemas.microsoft.com/office/drawing/2014/main" id="{8EB457E7-08B3-467C-9DEB-C04C679D6501}"/>
                    </a:ext>
                  </a:extLst>
                </p:cNvPr>
                <p:cNvSpPr/>
                <p:nvPr/>
              </p:nvSpPr>
              <p:spPr>
                <a:xfrm>
                  <a:off x="7082001" y="2254138"/>
                  <a:ext cx="493023" cy="493023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14400"/>
                  <a:endParaRPr lang="en-US" sz="1100" b="1" kern="0" dirty="0">
                    <a:solidFill>
                      <a:srgbClr val="FF0000"/>
                    </a:solidFill>
                    <a:latin typeface="Arial"/>
                  </a:endParaRPr>
                </a:p>
              </p:txBody>
            </p:sp>
          </p:grp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F4069C29-8AD0-4C88-B6C4-B7060FA8280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473700" y="3035300"/>
                <a:ext cx="382948" cy="92102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47B755E7-BDE4-4C5C-8F9C-1F00465CEBCE}"/>
                  </a:ext>
                </a:extLst>
              </p:cNvPr>
              <p:cNvCxnSpPr/>
              <p:nvPr/>
            </p:nvCxnSpPr>
            <p:spPr>
              <a:xfrm flipH="1" flipV="1">
                <a:off x="5715000" y="2882900"/>
                <a:ext cx="1168709" cy="1675255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FB4F457D-EB3F-4AED-8A00-7B5C5FF933F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219700" y="3162300"/>
                <a:ext cx="636948" cy="197107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7C5C16D1-C429-41A9-A3F2-28EBC8378B33}"/>
                  </a:ext>
                </a:extLst>
              </p:cNvPr>
              <p:cNvCxnSpPr/>
              <p:nvPr/>
            </p:nvCxnSpPr>
            <p:spPr>
              <a:xfrm flipH="1" flipV="1">
                <a:off x="4648200" y="2876550"/>
                <a:ext cx="163555" cy="1681605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46" name="AutoShape 303">
              <a:extLst>
                <a:ext uri="{FF2B5EF4-FFF2-40B4-BE49-F238E27FC236}">
                  <a16:creationId xmlns:a16="http://schemas.microsoft.com/office/drawing/2014/main" id="{6F7E851A-041E-4C3D-AAA6-264306AB6AE2}"/>
                </a:ext>
              </a:extLst>
            </p:cNvPr>
            <p:cNvSpPr>
              <a:spLocks/>
            </p:cNvSpPr>
            <p:nvPr/>
          </p:nvSpPr>
          <p:spPr bwMode="auto">
            <a:xfrm rot="3407221" flipH="1">
              <a:off x="4325590" y="4388168"/>
              <a:ext cx="139469" cy="751932"/>
            </a:xfrm>
            <a:prstGeom prst="rightBrace">
              <a:avLst>
                <a:gd name="adj1" fmla="val 65909"/>
                <a:gd name="adj2" fmla="val 50000"/>
              </a:avLst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47" name="Line 167">
              <a:extLst>
                <a:ext uri="{FF2B5EF4-FFF2-40B4-BE49-F238E27FC236}">
                  <a16:creationId xmlns:a16="http://schemas.microsoft.com/office/drawing/2014/main" id="{648930C5-2BFD-4528-ABF8-3F5A70D70ED9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>
              <a:off x="3670005" y="5248779"/>
              <a:ext cx="562424" cy="259894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48" name="Rounded Rectangle 149">
              <a:extLst>
                <a:ext uri="{FF2B5EF4-FFF2-40B4-BE49-F238E27FC236}">
                  <a16:creationId xmlns:a16="http://schemas.microsoft.com/office/drawing/2014/main" id="{F7155D21-E5E7-4A0D-B310-0C4218BCE900}"/>
                </a:ext>
              </a:extLst>
            </p:cNvPr>
            <p:cNvSpPr/>
            <p:nvPr/>
          </p:nvSpPr>
          <p:spPr>
            <a:xfrm>
              <a:off x="3023875" y="5678915"/>
              <a:ext cx="1476375" cy="274637"/>
            </a:xfrm>
            <a:prstGeom prst="roundRect">
              <a:avLst/>
            </a:prstGeom>
            <a:gradFill flip="none" rotWithShape="0">
              <a:gsLst>
                <a:gs pos="0">
                  <a:srgbClr val="FFFFFF">
                    <a:lumMod val="92000"/>
                  </a:srgbClr>
                </a:gs>
                <a:gs pos="100000">
                  <a:srgbClr val="FFFFFF"/>
                </a:gs>
              </a:gsLst>
              <a:lin ang="2700000" scaled="1"/>
              <a:tileRect/>
            </a:gradFill>
            <a:ln w="25400" cap="flat" cmpd="sng" algn="ctr">
              <a:noFill/>
              <a:prstDash val="solid"/>
            </a:ln>
            <a:effectLst>
              <a:outerShdw blurRad="38100" dist="25400" dir="2700000" sx="99000" sy="99000" algn="tl" rotWithShape="0">
                <a:prstClr val="black">
                  <a:alpha val="75000"/>
                </a:prstClr>
              </a:outerShdw>
            </a:effectLst>
          </p:spPr>
          <p:txBody>
            <a:bodyPr anchor="ctr"/>
            <a:lstStyle/>
            <a:p>
              <a:pPr lvl="0" algn="ctr" defTabSz="914400">
                <a:defRPr/>
              </a:pPr>
              <a:r>
                <a:rPr lang="en-US" sz="1300" b="1" kern="0" dirty="0">
                  <a:solidFill>
                    <a:srgbClr val="000000"/>
                  </a:solidFill>
                  <a:latin typeface="Calibri"/>
                  <a:cs typeface="Calibri"/>
                </a:rPr>
                <a:t>Stride = 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29428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842B8-2AEE-470A-9CDD-11A9F10EF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Pooling Layer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4CD6F7F-6F27-46BE-86A0-7C8417DD6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t>26</a:t>
            </a:fld>
            <a:endParaRPr lang="en-US" dirty="0"/>
          </a:p>
        </p:txBody>
      </p: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DF93D97A-CEE3-4C9B-88DA-8E3359F253A8}"/>
              </a:ext>
            </a:extLst>
          </p:cNvPr>
          <p:cNvGrpSpPr/>
          <p:nvPr/>
        </p:nvGrpSpPr>
        <p:grpSpPr>
          <a:xfrm>
            <a:off x="492980" y="1240835"/>
            <a:ext cx="7602788" cy="4750989"/>
            <a:chOff x="492980" y="1240835"/>
            <a:chExt cx="7602788" cy="4750989"/>
          </a:xfrm>
        </p:grpSpPr>
        <p:grpSp>
          <p:nvGrpSpPr>
            <p:cNvPr id="137" name="Group 136">
              <a:extLst>
                <a:ext uri="{FF2B5EF4-FFF2-40B4-BE49-F238E27FC236}">
                  <a16:creationId xmlns:a16="http://schemas.microsoft.com/office/drawing/2014/main" id="{64126CBC-89D7-49D1-A108-196DFA4286FC}"/>
                </a:ext>
              </a:extLst>
            </p:cNvPr>
            <p:cNvGrpSpPr/>
            <p:nvPr/>
          </p:nvGrpSpPr>
          <p:grpSpPr>
            <a:xfrm>
              <a:off x="494325" y="1240835"/>
              <a:ext cx="7601443" cy="4746851"/>
              <a:chOff x="494325" y="1145141"/>
              <a:chExt cx="7601443" cy="4746851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382A7B9C-503F-44EE-8BE6-954CE20CC0A4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3186725" y="1729763"/>
                <a:ext cx="1771931" cy="1775437"/>
                <a:chOff x="3016861" y="2428263"/>
                <a:chExt cx="2528820" cy="2533824"/>
              </a:xfrm>
            </p:grpSpPr>
            <p:grpSp>
              <p:nvGrpSpPr>
                <p:cNvPr id="5" name="Group 4">
                  <a:extLst>
                    <a:ext uri="{FF2B5EF4-FFF2-40B4-BE49-F238E27FC236}">
                      <a16:creationId xmlns:a16="http://schemas.microsoft.com/office/drawing/2014/main" id="{347D65EB-8BC0-44CB-9E0C-74D6B80083C1}"/>
                    </a:ext>
                  </a:extLst>
                </p:cNvPr>
                <p:cNvGrpSpPr/>
                <p:nvPr/>
              </p:nvGrpSpPr>
              <p:grpSpPr>
                <a:xfrm>
                  <a:off x="3021937" y="2428263"/>
                  <a:ext cx="2523744" cy="2533824"/>
                  <a:chOff x="5877371" y="2694672"/>
                  <a:chExt cx="2523744" cy="2533824"/>
                </a:xfrm>
              </p:grpSpPr>
              <p:sp>
                <p:nvSpPr>
                  <p:cNvPr id="15" name="Rectangle 14">
                    <a:extLst>
                      <a:ext uri="{FF2B5EF4-FFF2-40B4-BE49-F238E27FC236}">
                        <a16:creationId xmlns:a16="http://schemas.microsoft.com/office/drawing/2014/main" id="{67C7FF87-EE3B-476E-B6EE-BC51F8345D48}"/>
                      </a:ext>
                    </a:extLst>
                  </p:cNvPr>
                  <p:cNvSpPr/>
                  <p:nvPr/>
                </p:nvSpPr>
                <p:spPr>
                  <a:xfrm>
                    <a:off x="5877371" y="2694672"/>
                    <a:ext cx="841248" cy="844608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 w="19050" cap="flat" cmpd="sng" algn="ctr">
                    <a:solidFill>
                      <a:schemeClr val="tx1"/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 defTabSz="914400"/>
                    <a:endParaRPr lang="en-US" sz="1100" b="1" kern="0" dirty="0">
                      <a:solidFill>
                        <a:srgbClr val="FF0000"/>
                      </a:solidFill>
                      <a:latin typeface="Arial"/>
                    </a:endParaRPr>
                  </a:p>
                </p:txBody>
              </p:sp>
              <p:sp>
                <p:nvSpPr>
                  <p:cNvPr id="16" name="Rectangle 15">
                    <a:extLst>
                      <a:ext uri="{FF2B5EF4-FFF2-40B4-BE49-F238E27FC236}">
                        <a16:creationId xmlns:a16="http://schemas.microsoft.com/office/drawing/2014/main" id="{E9AC1191-4AE4-4DC1-9846-E32B95B3E905}"/>
                      </a:ext>
                    </a:extLst>
                  </p:cNvPr>
                  <p:cNvSpPr/>
                  <p:nvPr/>
                </p:nvSpPr>
                <p:spPr>
                  <a:xfrm>
                    <a:off x="6718619" y="2694672"/>
                    <a:ext cx="841248" cy="844608"/>
                  </a:xfrm>
                  <a:prstGeom prst="rect">
                    <a:avLst/>
                  </a:prstGeom>
                  <a:solidFill>
                    <a:schemeClr val="bg1">
                      <a:lumMod val="65000"/>
                    </a:schemeClr>
                  </a:solidFill>
                  <a:ln w="19050" cap="flat" cmpd="sng" algn="ctr">
                    <a:solidFill>
                      <a:schemeClr val="tx1"/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 defTabSz="914400"/>
                    <a:endParaRPr lang="en-US" sz="1100" b="1" kern="0" dirty="0">
                      <a:solidFill>
                        <a:srgbClr val="FF0000"/>
                      </a:solidFill>
                      <a:latin typeface="Arial"/>
                    </a:endParaRPr>
                  </a:p>
                </p:txBody>
              </p:sp>
              <p:sp>
                <p:nvSpPr>
                  <p:cNvPr id="17" name="Rectangle 16">
                    <a:extLst>
                      <a:ext uri="{FF2B5EF4-FFF2-40B4-BE49-F238E27FC236}">
                        <a16:creationId xmlns:a16="http://schemas.microsoft.com/office/drawing/2014/main" id="{49845936-AEB9-47A9-8D92-9086BC61C227}"/>
                      </a:ext>
                    </a:extLst>
                  </p:cNvPr>
                  <p:cNvSpPr/>
                  <p:nvPr/>
                </p:nvSpPr>
                <p:spPr>
                  <a:xfrm>
                    <a:off x="7559867" y="2694672"/>
                    <a:ext cx="841248" cy="844608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 w="19050" cap="flat" cmpd="sng" algn="ctr">
                    <a:solidFill>
                      <a:schemeClr val="tx1"/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 defTabSz="914400"/>
                    <a:endParaRPr lang="en-US" sz="1100" b="1" kern="0" dirty="0">
                      <a:solidFill>
                        <a:srgbClr val="FF0000"/>
                      </a:solidFill>
                      <a:latin typeface="Arial"/>
                    </a:endParaRPr>
                  </a:p>
                </p:txBody>
              </p:sp>
              <p:sp>
                <p:nvSpPr>
                  <p:cNvPr id="18" name="Rectangle 17">
                    <a:extLst>
                      <a:ext uri="{FF2B5EF4-FFF2-40B4-BE49-F238E27FC236}">
                        <a16:creationId xmlns:a16="http://schemas.microsoft.com/office/drawing/2014/main" id="{FDD44A2F-0589-443C-9F05-C7760D912701}"/>
                      </a:ext>
                    </a:extLst>
                  </p:cNvPr>
                  <p:cNvSpPr/>
                  <p:nvPr/>
                </p:nvSpPr>
                <p:spPr>
                  <a:xfrm>
                    <a:off x="5878055" y="3539280"/>
                    <a:ext cx="841248" cy="844608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9050" cap="flat" cmpd="sng" algn="ctr">
                    <a:solidFill>
                      <a:schemeClr val="tx1"/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 defTabSz="914400"/>
                    <a:endParaRPr lang="en-US" sz="1100" b="1" kern="0" dirty="0">
                      <a:solidFill>
                        <a:srgbClr val="FF0000"/>
                      </a:solidFill>
                      <a:latin typeface="Arial"/>
                    </a:endParaRPr>
                  </a:p>
                </p:txBody>
              </p:sp>
              <p:sp>
                <p:nvSpPr>
                  <p:cNvPr id="19" name="Rectangle 18">
                    <a:extLst>
                      <a:ext uri="{FF2B5EF4-FFF2-40B4-BE49-F238E27FC236}">
                        <a16:creationId xmlns:a16="http://schemas.microsoft.com/office/drawing/2014/main" id="{0D727103-A8FB-4122-AC4F-3379CFEA2507}"/>
                      </a:ext>
                    </a:extLst>
                  </p:cNvPr>
                  <p:cNvSpPr/>
                  <p:nvPr/>
                </p:nvSpPr>
                <p:spPr>
                  <a:xfrm>
                    <a:off x="6717935" y="3539280"/>
                    <a:ext cx="841248" cy="844608"/>
                  </a:xfrm>
                  <a:prstGeom prst="rect">
                    <a:avLst/>
                  </a:prstGeom>
                  <a:solidFill>
                    <a:schemeClr val="bg1">
                      <a:lumMod val="65000"/>
                    </a:schemeClr>
                  </a:solidFill>
                  <a:ln w="19050" cap="flat" cmpd="sng" algn="ctr">
                    <a:solidFill>
                      <a:schemeClr val="tx1"/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 defTabSz="914400"/>
                    <a:endParaRPr lang="en-US" sz="1100" b="1" kern="0" dirty="0">
                      <a:solidFill>
                        <a:srgbClr val="FF0000"/>
                      </a:solidFill>
                      <a:latin typeface="Arial"/>
                    </a:endParaRPr>
                  </a:p>
                </p:txBody>
              </p:sp>
              <p:sp>
                <p:nvSpPr>
                  <p:cNvPr id="20" name="Rectangle 19">
                    <a:extLst>
                      <a:ext uri="{FF2B5EF4-FFF2-40B4-BE49-F238E27FC236}">
                        <a16:creationId xmlns:a16="http://schemas.microsoft.com/office/drawing/2014/main" id="{5CF98710-F8DB-4F55-BAB8-CFF521E93C5D}"/>
                      </a:ext>
                    </a:extLst>
                  </p:cNvPr>
                  <p:cNvSpPr/>
                  <p:nvPr/>
                </p:nvSpPr>
                <p:spPr>
                  <a:xfrm>
                    <a:off x="7559867" y="3539280"/>
                    <a:ext cx="841248" cy="844608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9050" cap="flat" cmpd="sng" algn="ctr">
                    <a:solidFill>
                      <a:schemeClr val="tx1"/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 defTabSz="914400"/>
                    <a:endParaRPr lang="en-US" sz="1100" b="1" kern="0" dirty="0">
                      <a:solidFill>
                        <a:srgbClr val="FF0000"/>
                      </a:solidFill>
                      <a:latin typeface="Arial"/>
                    </a:endParaRPr>
                  </a:p>
                </p:txBody>
              </p:sp>
              <p:sp>
                <p:nvSpPr>
                  <p:cNvPr id="21" name="Rectangle 20">
                    <a:extLst>
                      <a:ext uri="{FF2B5EF4-FFF2-40B4-BE49-F238E27FC236}">
                        <a16:creationId xmlns:a16="http://schemas.microsoft.com/office/drawing/2014/main" id="{C2E2FD03-97A9-450D-B632-95D0D8D14862}"/>
                      </a:ext>
                    </a:extLst>
                  </p:cNvPr>
                  <p:cNvSpPr/>
                  <p:nvPr/>
                </p:nvSpPr>
                <p:spPr>
                  <a:xfrm>
                    <a:off x="5878055" y="4383888"/>
                    <a:ext cx="841248" cy="844608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9050" cap="flat" cmpd="sng" algn="ctr">
                    <a:solidFill>
                      <a:schemeClr val="tx1"/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 defTabSz="914400"/>
                    <a:endParaRPr lang="en-US" sz="1100" b="1" kern="0" dirty="0">
                      <a:solidFill>
                        <a:srgbClr val="FF0000"/>
                      </a:solidFill>
                      <a:latin typeface="Arial"/>
                    </a:endParaRPr>
                  </a:p>
                </p:txBody>
              </p:sp>
              <p:sp>
                <p:nvSpPr>
                  <p:cNvPr id="22" name="Rectangle 21">
                    <a:extLst>
                      <a:ext uri="{FF2B5EF4-FFF2-40B4-BE49-F238E27FC236}">
                        <a16:creationId xmlns:a16="http://schemas.microsoft.com/office/drawing/2014/main" id="{732DFA1E-41BE-431B-869C-B01E9767A1C5}"/>
                      </a:ext>
                    </a:extLst>
                  </p:cNvPr>
                  <p:cNvSpPr/>
                  <p:nvPr/>
                </p:nvSpPr>
                <p:spPr>
                  <a:xfrm>
                    <a:off x="6717935" y="4383888"/>
                    <a:ext cx="841248" cy="844608"/>
                  </a:xfrm>
                  <a:prstGeom prst="rect">
                    <a:avLst/>
                  </a:prstGeom>
                  <a:solidFill>
                    <a:schemeClr val="bg1">
                      <a:lumMod val="65000"/>
                    </a:schemeClr>
                  </a:solidFill>
                  <a:ln w="19050" cap="flat" cmpd="sng" algn="ctr">
                    <a:solidFill>
                      <a:schemeClr val="tx1"/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 defTabSz="914400"/>
                    <a:endParaRPr lang="en-US" sz="1100" b="1" kern="0" dirty="0">
                      <a:solidFill>
                        <a:srgbClr val="FF0000"/>
                      </a:solidFill>
                      <a:latin typeface="Arial"/>
                    </a:endParaRPr>
                  </a:p>
                </p:txBody>
              </p:sp>
              <p:sp>
                <p:nvSpPr>
                  <p:cNvPr id="23" name="Rectangle 22">
                    <a:extLst>
                      <a:ext uri="{FF2B5EF4-FFF2-40B4-BE49-F238E27FC236}">
                        <a16:creationId xmlns:a16="http://schemas.microsoft.com/office/drawing/2014/main" id="{D3195123-925B-4225-A1C3-D34CD25AAE2B}"/>
                      </a:ext>
                    </a:extLst>
                  </p:cNvPr>
                  <p:cNvSpPr/>
                  <p:nvPr/>
                </p:nvSpPr>
                <p:spPr>
                  <a:xfrm>
                    <a:off x="7559867" y="4383888"/>
                    <a:ext cx="841248" cy="844608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9050" cap="flat" cmpd="sng" algn="ctr">
                    <a:solidFill>
                      <a:schemeClr val="tx1"/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 defTabSz="914400"/>
                    <a:endParaRPr lang="en-US" sz="1100" b="1" kern="0" dirty="0">
                      <a:solidFill>
                        <a:srgbClr val="FF0000"/>
                      </a:solidFill>
                      <a:latin typeface="Arial"/>
                    </a:endParaRPr>
                  </a:p>
                </p:txBody>
              </p:sp>
            </p:grpSp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1C46FAD5-8D6D-44B1-9CF2-9C4053CC4058}"/>
                    </a:ext>
                  </a:extLst>
                </p:cNvPr>
                <p:cNvSpPr txBox="1"/>
                <p:nvPr/>
              </p:nvSpPr>
              <p:spPr>
                <a:xfrm>
                  <a:off x="3862502" y="2620899"/>
                  <a:ext cx="841248" cy="5270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3</a:t>
                  </a:r>
                </a:p>
              </p:txBody>
            </p:sp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5A70D56E-E726-4B62-B7A2-77C690E4595C}"/>
                    </a:ext>
                  </a:extLst>
                </p:cNvPr>
                <p:cNvSpPr txBox="1"/>
                <p:nvPr/>
              </p:nvSpPr>
              <p:spPr>
                <a:xfrm>
                  <a:off x="3861817" y="3465731"/>
                  <a:ext cx="841248" cy="5270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3</a:t>
                  </a:r>
                </a:p>
              </p:txBody>
            </p:sp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218B31CB-A79F-4810-80E2-2D8BC0091CCB}"/>
                    </a:ext>
                  </a:extLst>
                </p:cNvPr>
                <p:cNvSpPr txBox="1"/>
                <p:nvPr/>
              </p:nvSpPr>
              <p:spPr>
                <a:xfrm>
                  <a:off x="3861817" y="4310338"/>
                  <a:ext cx="841248" cy="5270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3</a:t>
                  </a:r>
                </a:p>
              </p:txBody>
            </p:sp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E153DEF8-049A-4410-AD78-5A2A61AC0FF6}"/>
                    </a:ext>
                  </a:extLst>
                </p:cNvPr>
                <p:cNvSpPr txBox="1"/>
                <p:nvPr/>
              </p:nvSpPr>
              <p:spPr>
                <a:xfrm>
                  <a:off x="3020569" y="2620898"/>
                  <a:ext cx="841248" cy="5270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1</a:t>
                  </a:r>
                </a:p>
              </p:txBody>
            </p:sp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CAB4A576-D4C2-4CCB-B47E-7C2E321F9E0F}"/>
                    </a:ext>
                  </a:extLst>
                </p:cNvPr>
                <p:cNvSpPr txBox="1"/>
                <p:nvPr/>
              </p:nvSpPr>
              <p:spPr>
                <a:xfrm>
                  <a:off x="4704433" y="2618346"/>
                  <a:ext cx="841248" cy="5270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1</a:t>
                  </a:r>
                </a:p>
              </p:txBody>
            </p: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964B69A4-A81D-4856-9CB1-0B9F2C1EE09C}"/>
                    </a:ext>
                  </a:extLst>
                </p:cNvPr>
                <p:cNvSpPr txBox="1"/>
                <p:nvPr/>
              </p:nvSpPr>
              <p:spPr>
                <a:xfrm>
                  <a:off x="3016861" y="3460217"/>
                  <a:ext cx="841248" cy="5270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0</a:t>
                  </a:r>
                </a:p>
              </p:txBody>
            </p:sp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87239765-5DB2-4E7B-8B63-5E6C7AA9240A}"/>
                    </a:ext>
                  </a:extLst>
                </p:cNvPr>
                <p:cNvSpPr txBox="1"/>
                <p:nvPr/>
              </p:nvSpPr>
              <p:spPr>
                <a:xfrm>
                  <a:off x="4704433" y="3453912"/>
                  <a:ext cx="841248" cy="5270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0</a:t>
                  </a:r>
                </a:p>
              </p:txBody>
            </p:sp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9109410F-4B03-4004-882B-3336CDB6A6EF}"/>
                    </a:ext>
                  </a:extLst>
                </p:cNvPr>
                <p:cNvSpPr txBox="1"/>
                <p:nvPr/>
              </p:nvSpPr>
              <p:spPr>
                <a:xfrm>
                  <a:off x="3016861" y="4304825"/>
                  <a:ext cx="841248" cy="5270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0</a:t>
                  </a:r>
                </a:p>
              </p:txBody>
            </p:sp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F2E92B14-BE9B-4484-B698-602342578030}"/>
                    </a:ext>
                  </a:extLst>
                </p:cNvPr>
                <p:cNvSpPr txBox="1"/>
                <p:nvPr/>
              </p:nvSpPr>
              <p:spPr>
                <a:xfrm>
                  <a:off x="4703750" y="4304824"/>
                  <a:ext cx="841248" cy="5270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0</a:t>
                  </a:r>
                </a:p>
              </p:txBody>
            </p:sp>
          </p:grpSp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B7415B6E-7B67-4392-8B40-530D49363AAB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94325" y="1729763"/>
                <a:ext cx="1771931" cy="1775437"/>
                <a:chOff x="3016861" y="2428263"/>
                <a:chExt cx="2528820" cy="2533824"/>
              </a:xfrm>
            </p:grpSpPr>
            <p:grpSp>
              <p:nvGrpSpPr>
                <p:cNvPr id="25" name="Group 24">
                  <a:extLst>
                    <a:ext uri="{FF2B5EF4-FFF2-40B4-BE49-F238E27FC236}">
                      <a16:creationId xmlns:a16="http://schemas.microsoft.com/office/drawing/2014/main" id="{4AC6695F-7719-4BB2-A118-0A5A49731AB9}"/>
                    </a:ext>
                  </a:extLst>
                </p:cNvPr>
                <p:cNvGrpSpPr/>
                <p:nvPr/>
              </p:nvGrpSpPr>
              <p:grpSpPr>
                <a:xfrm>
                  <a:off x="3021937" y="2428263"/>
                  <a:ext cx="2523744" cy="2533824"/>
                  <a:chOff x="5877371" y="2694672"/>
                  <a:chExt cx="2523744" cy="2533824"/>
                </a:xfrm>
              </p:grpSpPr>
              <p:sp>
                <p:nvSpPr>
                  <p:cNvPr id="35" name="Rectangle 34">
                    <a:extLst>
                      <a:ext uri="{FF2B5EF4-FFF2-40B4-BE49-F238E27FC236}">
                        <a16:creationId xmlns:a16="http://schemas.microsoft.com/office/drawing/2014/main" id="{D336D98D-0CBD-4716-99B3-DC9C03288C73}"/>
                      </a:ext>
                    </a:extLst>
                  </p:cNvPr>
                  <p:cNvSpPr/>
                  <p:nvPr/>
                </p:nvSpPr>
                <p:spPr>
                  <a:xfrm>
                    <a:off x="5877371" y="2694672"/>
                    <a:ext cx="841248" cy="844608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 w="19050" cap="flat" cmpd="sng" algn="ctr">
                    <a:solidFill>
                      <a:schemeClr val="tx1"/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 defTabSz="914400"/>
                    <a:endParaRPr lang="en-US" sz="1100" b="1" kern="0" dirty="0">
                      <a:solidFill>
                        <a:srgbClr val="FF0000"/>
                      </a:solidFill>
                      <a:latin typeface="Arial"/>
                    </a:endParaRPr>
                  </a:p>
                </p:txBody>
              </p:sp>
              <p:sp>
                <p:nvSpPr>
                  <p:cNvPr id="36" name="Rectangle 35">
                    <a:extLst>
                      <a:ext uri="{FF2B5EF4-FFF2-40B4-BE49-F238E27FC236}">
                        <a16:creationId xmlns:a16="http://schemas.microsoft.com/office/drawing/2014/main" id="{0DDC6080-4E8A-4A29-B4BE-07830FA65C90}"/>
                      </a:ext>
                    </a:extLst>
                  </p:cNvPr>
                  <p:cNvSpPr/>
                  <p:nvPr/>
                </p:nvSpPr>
                <p:spPr>
                  <a:xfrm>
                    <a:off x="6718619" y="2694672"/>
                    <a:ext cx="841248" cy="844608"/>
                  </a:xfrm>
                  <a:prstGeom prst="rect">
                    <a:avLst/>
                  </a:prstGeom>
                  <a:solidFill>
                    <a:schemeClr val="bg1">
                      <a:lumMod val="65000"/>
                    </a:schemeClr>
                  </a:solidFill>
                  <a:ln w="19050" cap="flat" cmpd="sng" algn="ctr">
                    <a:solidFill>
                      <a:schemeClr val="tx1"/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 defTabSz="914400"/>
                    <a:endParaRPr lang="en-US" sz="1100" b="1" kern="0" dirty="0">
                      <a:solidFill>
                        <a:srgbClr val="FF0000"/>
                      </a:solidFill>
                      <a:latin typeface="Arial"/>
                    </a:endParaRPr>
                  </a:p>
                </p:txBody>
              </p:sp>
              <p:sp>
                <p:nvSpPr>
                  <p:cNvPr id="37" name="Rectangle 36">
                    <a:extLst>
                      <a:ext uri="{FF2B5EF4-FFF2-40B4-BE49-F238E27FC236}">
                        <a16:creationId xmlns:a16="http://schemas.microsoft.com/office/drawing/2014/main" id="{43FAB89C-0DAD-4F19-8AE0-A57CB2D98326}"/>
                      </a:ext>
                    </a:extLst>
                  </p:cNvPr>
                  <p:cNvSpPr/>
                  <p:nvPr/>
                </p:nvSpPr>
                <p:spPr>
                  <a:xfrm>
                    <a:off x="7559867" y="2694672"/>
                    <a:ext cx="841248" cy="844608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 w="19050" cap="flat" cmpd="sng" algn="ctr">
                    <a:solidFill>
                      <a:schemeClr val="tx1"/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 defTabSz="914400"/>
                    <a:endParaRPr lang="en-US" sz="1100" b="1" kern="0" dirty="0">
                      <a:solidFill>
                        <a:srgbClr val="FF0000"/>
                      </a:solidFill>
                      <a:latin typeface="Arial"/>
                    </a:endParaRPr>
                  </a:p>
                </p:txBody>
              </p:sp>
              <p:sp>
                <p:nvSpPr>
                  <p:cNvPr id="38" name="Rectangle 37">
                    <a:extLst>
                      <a:ext uri="{FF2B5EF4-FFF2-40B4-BE49-F238E27FC236}">
                        <a16:creationId xmlns:a16="http://schemas.microsoft.com/office/drawing/2014/main" id="{B68BBA4E-76D7-4BFD-8398-0448A8117131}"/>
                      </a:ext>
                    </a:extLst>
                  </p:cNvPr>
                  <p:cNvSpPr/>
                  <p:nvPr/>
                </p:nvSpPr>
                <p:spPr>
                  <a:xfrm>
                    <a:off x="5878055" y="3539280"/>
                    <a:ext cx="841248" cy="844608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9050" cap="flat" cmpd="sng" algn="ctr">
                    <a:solidFill>
                      <a:schemeClr val="tx1"/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 defTabSz="914400"/>
                    <a:endParaRPr lang="en-US" sz="1100" b="1" kern="0" dirty="0">
                      <a:solidFill>
                        <a:srgbClr val="FF0000"/>
                      </a:solidFill>
                      <a:latin typeface="Arial"/>
                    </a:endParaRPr>
                  </a:p>
                </p:txBody>
              </p:sp>
              <p:sp>
                <p:nvSpPr>
                  <p:cNvPr id="39" name="Rectangle 38">
                    <a:extLst>
                      <a:ext uri="{FF2B5EF4-FFF2-40B4-BE49-F238E27FC236}">
                        <a16:creationId xmlns:a16="http://schemas.microsoft.com/office/drawing/2014/main" id="{7D848D31-9486-49F0-9AB7-A6D846E3F61F}"/>
                      </a:ext>
                    </a:extLst>
                  </p:cNvPr>
                  <p:cNvSpPr/>
                  <p:nvPr/>
                </p:nvSpPr>
                <p:spPr>
                  <a:xfrm>
                    <a:off x="6717935" y="3539280"/>
                    <a:ext cx="841248" cy="844608"/>
                  </a:xfrm>
                  <a:prstGeom prst="rect">
                    <a:avLst/>
                  </a:prstGeom>
                  <a:solidFill>
                    <a:schemeClr val="bg1">
                      <a:lumMod val="65000"/>
                    </a:schemeClr>
                  </a:solidFill>
                  <a:ln w="19050" cap="flat" cmpd="sng" algn="ctr">
                    <a:solidFill>
                      <a:schemeClr val="tx1"/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 defTabSz="914400"/>
                    <a:endParaRPr lang="en-US" sz="1100" b="1" kern="0" dirty="0">
                      <a:solidFill>
                        <a:srgbClr val="FF0000"/>
                      </a:solidFill>
                      <a:latin typeface="Arial"/>
                    </a:endParaRPr>
                  </a:p>
                </p:txBody>
              </p:sp>
              <p:sp>
                <p:nvSpPr>
                  <p:cNvPr id="40" name="Rectangle 39">
                    <a:extLst>
                      <a:ext uri="{FF2B5EF4-FFF2-40B4-BE49-F238E27FC236}">
                        <a16:creationId xmlns:a16="http://schemas.microsoft.com/office/drawing/2014/main" id="{4D04EE15-18A3-4474-980B-8190C47750B2}"/>
                      </a:ext>
                    </a:extLst>
                  </p:cNvPr>
                  <p:cNvSpPr/>
                  <p:nvPr/>
                </p:nvSpPr>
                <p:spPr>
                  <a:xfrm>
                    <a:off x="7559867" y="3539280"/>
                    <a:ext cx="841248" cy="844608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9050" cap="flat" cmpd="sng" algn="ctr">
                    <a:solidFill>
                      <a:schemeClr val="tx1"/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 defTabSz="914400"/>
                    <a:endParaRPr lang="en-US" sz="1100" b="1" kern="0" dirty="0">
                      <a:solidFill>
                        <a:srgbClr val="FF0000"/>
                      </a:solidFill>
                      <a:latin typeface="Arial"/>
                    </a:endParaRPr>
                  </a:p>
                </p:txBody>
              </p:sp>
              <p:sp>
                <p:nvSpPr>
                  <p:cNvPr id="41" name="Rectangle 40">
                    <a:extLst>
                      <a:ext uri="{FF2B5EF4-FFF2-40B4-BE49-F238E27FC236}">
                        <a16:creationId xmlns:a16="http://schemas.microsoft.com/office/drawing/2014/main" id="{0941CABA-12A1-4A59-BEFB-C031A041EE82}"/>
                      </a:ext>
                    </a:extLst>
                  </p:cNvPr>
                  <p:cNvSpPr/>
                  <p:nvPr/>
                </p:nvSpPr>
                <p:spPr>
                  <a:xfrm>
                    <a:off x="5878055" y="4383888"/>
                    <a:ext cx="841248" cy="844608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9050" cap="flat" cmpd="sng" algn="ctr">
                    <a:solidFill>
                      <a:schemeClr val="tx1"/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 defTabSz="914400"/>
                    <a:endParaRPr lang="en-US" sz="1100" b="1" kern="0" dirty="0">
                      <a:solidFill>
                        <a:srgbClr val="FF0000"/>
                      </a:solidFill>
                      <a:latin typeface="Arial"/>
                    </a:endParaRPr>
                  </a:p>
                </p:txBody>
              </p:sp>
              <p:sp>
                <p:nvSpPr>
                  <p:cNvPr id="42" name="Rectangle 41">
                    <a:extLst>
                      <a:ext uri="{FF2B5EF4-FFF2-40B4-BE49-F238E27FC236}">
                        <a16:creationId xmlns:a16="http://schemas.microsoft.com/office/drawing/2014/main" id="{284E2D9C-CAFA-44C2-B63A-0BFFEA220FF3}"/>
                      </a:ext>
                    </a:extLst>
                  </p:cNvPr>
                  <p:cNvSpPr/>
                  <p:nvPr/>
                </p:nvSpPr>
                <p:spPr>
                  <a:xfrm>
                    <a:off x="6717935" y="4383888"/>
                    <a:ext cx="841248" cy="844608"/>
                  </a:xfrm>
                  <a:prstGeom prst="rect">
                    <a:avLst/>
                  </a:prstGeom>
                  <a:solidFill>
                    <a:schemeClr val="bg1">
                      <a:lumMod val="65000"/>
                    </a:schemeClr>
                  </a:solidFill>
                  <a:ln w="19050" cap="flat" cmpd="sng" algn="ctr">
                    <a:solidFill>
                      <a:schemeClr val="tx1"/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 defTabSz="914400"/>
                    <a:endParaRPr lang="en-US" sz="1100" b="1" kern="0" dirty="0">
                      <a:solidFill>
                        <a:srgbClr val="FF0000"/>
                      </a:solidFill>
                      <a:latin typeface="Arial"/>
                    </a:endParaRPr>
                  </a:p>
                </p:txBody>
              </p:sp>
              <p:sp>
                <p:nvSpPr>
                  <p:cNvPr id="43" name="Rectangle 42">
                    <a:extLst>
                      <a:ext uri="{FF2B5EF4-FFF2-40B4-BE49-F238E27FC236}">
                        <a16:creationId xmlns:a16="http://schemas.microsoft.com/office/drawing/2014/main" id="{5E9459FD-53DD-4427-9C00-28C85717FE48}"/>
                      </a:ext>
                    </a:extLst>
                  </p:cNvPr>
                  <p:cNvSpPr/>
                  <p:nvPr/>
                </p:nvSpPr>
                <p:spPr>
                  <a:xfrm>
                    <a:off x="7559867" y="4383888"/>
                    <a:ext cx="841248" cy="844608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9050" cap="flat" cmpd="sng" algn="ctr">
                    <a:solidFill>
                      <a:schemeClr val="tx1"/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 defTabSz="914400"/>
                    <a:endParaRPr lang="en-US" sz="1100" b="1" kern="0" dirty="0">
                      <a:solidFill>
                        <a:srgbClr val="FF0000"/>
                      </a:solidFill>
                      <a:latin typeface="Arial"/>
                    </a:endParaRPr>
                  </a:p>
                </p:txBody>
              </p:sp>
            </p:grpSp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773D8AB6-85F5-43DA-8E6D-8D1A39B9100B}"/>
                    </a:ext>
                  </a:extLst>
                </p:cNvPr>
                <p:cNvSpPr txBox="1"/>
                <p:nvPr/>
              </p:nvSpPr>
              <p:spPr>
                <a:xfrm>
                  <a:off x="3862502" y="2620899"/>
                  <a:ext cx="841248" cy="5270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3</a:t>
                  </a:r>
                </a:p>
              </p:txBody>
            </p:sp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1A7CAD6D-327A-4F0A-9282-5662D099C613}"/>
                    </a:ext>
                  </a:extLst>
                </p:cNvPr>
                <p:cNvSpPr txBox="1"/>
                <p:nvPr/>
              </p:nvSpPr>
              <p:spPr>
                <a:xfrm>
                  <a:off x="3861817" y="3465731"/>
                  <a:ext cx="841248" cy="5270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3</a:t>
                  </a:r>
                </a:p>
              </p:txBody>
            </p:sp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680256E5-8B13-47BB-A31A-85933D6B1F39}"/>
                    </a:ext>
                  </a:extLst>
                </p:cNvPr>
                <p:cNvSpPr txBox="1"/>
                <p:nvPr/>
              </p:nvSpPr>
              <p:spPr>
                <a:xfrm>
                  <a:off x="3861817" y="4310338"/>
                  <a:ext cx="841248" cy="5270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3</a:t>
                  </a:r>
                </a:p>
              </p:txBody>
            </p:sp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F7923038-6B10-421F-92C3-35BDDE93E454}"/>
                    </a:ext>
                  </a:extLst>
                </p:cNvPr>
                <p:cNvSpPr txBox="1"/>
                <p:nvPr/>
              </p:nvSpPr>
              <p:spPr>
                <a:xfrm>
                  <a:off x="3020569" y="2620898"/>
                  <a:ext cx="841248" cy="5270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1</a:t>
                  </a:r>
                </a:p>
              </p:txBody>
            </p: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366335F1-FBDA-4762-9902-12ADD90DB1CB}"/>
                    </a:ext>
                  </a:extLst>
                </p:cNvPr>
                <p:cNvSpPr txBox="1"/>
                <p:nvPr/>
              </p:nvSpPr>
              <p:spPr>
                <a:xfrm>
                  <a:off x="4704433" y="2618346"/>
                  <a:ext cx="841248" cy="5270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1</a:t>
                  </a:r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5540B897-2091-4528-81F5-51C5B9D1546A}"/>
                    </a:ext>
                  </a:extLst>
                </p:cNvPr>
                <p:cNvSpPr txBox="1"/>
                <p:nvPr/>
              </p:nvSpPr>
              <p:spPr>
                <a:xfrm>
                  <a:off x="3016861" y="3460217"/>
                  <a:ext cx="841248" cy="5270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0</a:t>
                  </a:r>
                </a:p>
              </p:txBody>
            </p:sp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DEEF79D7-E21C-4F92-BD07-F9980C05A331}"/>
                    </a:ext>
                  </a:extLst>
                </p:cNvPr>
                <p:cNvSpPr txBox="1"/>
                <p:nvPr/>
              </p:nvSpPr>
              <p:spPr>
                <a:xfrm>
                  <a:off x="4704433" y="3453912"/>
                  <a:ext cx="841248" cy="5270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0</a:t>
                  </a:r>
                </a:p>
              </p:txBody>
            </p:sp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D21C18C3-F20A-4594-8906-7B022766FB6E}"/>
                    </a:ext>
                  </a:extLst>
                </p:cNvPr>
                <p:cNvSpPr txBox="1"/>
                <p:nvPr/>
              </p:nvSpPr>
              <p:spPr>
                <a:xfrm>
                  <a:off x="3016861" y="4304825"/>
                  <a:ext cx="841248" cy="5270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0</a:t>
                  </a:r>
                </a:p>
              </p:txBody>
            </p:sp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783B6E52-36E2-47C1-A5DF-58D68D90660F}"/>
                    </a:ext>
                  </a:extLst>
                </p:cNvPr>
                <p:cNvSpPr txBox="1"/>
                <p:nvPr/>
              </p:nvSpPr>
              <p:spPr>
                <a:xfrm>
                  <a:off x="4703750" y="4304824"/>
                  <a:ext cx="841248" cy="5270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0</a:t>
                  </a:r>
                </a:p>
              </p:txBody>
            </p:sp>
          </p:grpSp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E16A0925-C3C3-431D-B3A1-26B146F618AE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95144" y="4116555"/>
                <a:ext cx="1771931" cy="1775437"/>
                <a:chOff x="3016861" y="2428263"/>
                <a:chExt cx="2528820" cy="2533824"/>
              </a:xfrm>
            </p:grpSpPr>
            <p:grpSp>
              <p:nvGrpSpPr>
                <p:cNvPr id="45" name="Group 44">
                  <a:extLst>
                    <a:ext uri="{FF2B5EF4-FFF2-40B4-BE49-F238E27FC236}">
                      <a16:creationId xmlns:a16="http://schemas.microsoft.com/office/drawing/2014/main" id="{74AB3239-16F3-424F-8F6E-0F76EFCFC6A4}"/>
                    </a:ext>
                  </a:extLst>
                </p:cNvPr>
                <p:cNvGrpSpPr/>
                <p:nvPr/>
              </p:nvGrpSpPr>
              <p:grpSpPr>
                <a:xfrm>
                  <a:off x="3021937" y="2428263"/>
                  <a:ext cx="2523744" cy="2533824"/>
                  <a:chOff x="5877371" y="2694672"/>
                  <a:chExt cx="2523744" cy="2533824"/>
                </a:xfrm>
              </p:grpSpPr>
              <p:sp>
                <p:nvSpPr>
                  <p:cNvPr id="55" name="Rectangle 54">
                    <a:extLst>
                      <a:ext uri="{FF2B5EF4-FFF2-40B4-BE49-F238E27FC236}">
                        <a16:creationId xmlns:a16="http://schemas.microsoft.com/office/drawing/2014/main" id="{211E3C8A-B603-41E4-801F-0E1A0A8F0996}"/>
                      </a:ext>
                    </a:extLst>
                  </p:cNvPr>
                  <p:cNvSpPr/>
                  <p:nvPr/>
                </p:nvSpPr>
                <p:spPr>
                  <a:xfrm>
                    <a:off x="5877371" y="2694672"/>
                    <a:ext cx="841248" cy="844608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 w="19050" cap="flat" cmpd="sng" algn="ctr">
                    <a:solidFill>
                      <a:schemeClr val="tx1"/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 defTabSz="914400"/>
                    <a:endParaRPr lang="en-US" sz="1100" b="1" kern="0" dirty="0">
                      <a:solidFill>
                        <a:srgbClr val="FF0000"/>
                      </a:solidFill>
                      <a:latin typeface="Arial"/>
                    </a:endParaRPr>
                  </a:p>
                </p:txBody>
              </p:sp>
              <p:sp>
                <p:nvSpPr>
                  <p:cNvPr id="56" name="Rectangle 55">
                    <a:extLst>
                      <a:ext uri="{FF2B5EF4-FFF2-40B4-BE49-F238E27FC236}">
                        <a16:creationId xmlns:a16="http://schemas.microsoft.com/office/drawing/2014/main" id="{7A316E52-55B9-4CC1-B5D0-BDFF6D82A65D}"/>
                      </a:ext>
                    </a:extLst>
                  </p:cNvPr>
                  <p:cNvSpPr/>
                  <p:nvPr/>
                </p:nvSpPr>
                <p:spPr>
                  <a:xfrm>
                    <a:off x="6718619" y="2694672"/>
                    <a:ext cx="841248" cy="844608"/>
                  </a:xfrm>
                  <a:prstGeom prst="rect">
                    <a:avLst/>
                  </a:prstGeom>
                  <a:solidFill>
                    <a:schemeClr val="bg1">
                      <a:lumMod val="65000"/>
                    </a:schemeClr>
                  </a:solidFill>
                  <a:ln w="19050" cap="flat" cmpd="sng" algn="ctr">
                    <a:solidFill>
                      <a:schemeClr val="tx1"/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 defTabSz="914400"/>
                    <a:endParaRPr lang="en-US" sz="1100" b="1" kern="0" dirty="0">
                      <a:solidFill>
                        <a:srgbClr val="FF0000"/>
                      </a:solidFill>
                      <a:latin typeface="Arial"/>
                    </a:endParaRPr>
                  </a:p>
                </p:txBody>
              </p:sp>
              <p:sp>
                <p:nvSpPr>
                  <p:cNvPr id="57" name="Rectangle 56">
                    <a:extLst>
                      <a:ext uri="{FF2B5EF4-FFF2-40B4-BE49-F238E27FC236}">
                        <a16:creationId xmlns:a16="http://schemas.microsoft.com/office/drawing/2014/main" id="{73424269-D7D0-48DC-8A78-921BB18330FD}"/>
                      </a:ext>
                    </a:extLst>
                  </p:cNvPr>
                  <p:cNvSpPr/>
                  <p:nvPr/>
                </p:nvSpPr>
                <p:spPr>
                  <a:xfrm>
                    <a:off x="7559867" y="2694672"/>
                    <a:ext cx="841248" cy="844608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 w="19050" cap="flat" cmpd="sng" algn="ctr">
                    <a:solidFill>
                      <a:schemeClr val="tx1"/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 defTabSz="914400"/>
                    <a:endParaRPr lang="en-US" sz="1100" b="1" kern="0" dirty="0">
                      <a:solidFill>
                        <a:srgbClr val="FF0000"/>
                      </a:solidFill>
                      <a:latin typeface="Arial"/>
                    </a:endParaRPr>
                  </a:p>
                </p:txBody>
              </p:sp>
              <p:sp>
                <p:nvSpPr>
                  <p:cNvPr id="58" name="Rectangle 57">
                    <a:extLst>
                      <a:ext uri="{FF2B5EF4-FFF2-40B4-BE49-F238E27FC236}">
                        <a16:creationId xmlns:a16="http://schemas.microsoft.com/office/drawing/2014/main" id="{687638E9-2DD1-48F1-B353-8739E3F70169}"/>
                      </a:ext>
                    </a:extLst>
                  </p:cNvPr>
                  <p:cNvSpPr/>
                  <p:nvPr/>
                </p:nvSpPr>
                <p:spPr>
                  <a:xfrm>
                    <a:off x="5878055" y="3539280"/>
                    <a:ext cx="841248" cy="844608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9050" cap="flat" cmpd="sng" algn="ctr">
                    <a:solidFill>
                      <a:schemeClr val="tx1"/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 defTabSz="914400"/>
                    <a:endParaRPr lang="en-US" sz="1100" b="1" kern="0" dirty="0">
                      <a:solidFill>
                        <a:srgbClr val="FF0000"/>
                      </a:solidFill>
                      <a:latin typeface="Arial"/>
                    </a:endParaRPr>
                  </a:p>
                </p:txBody>
              </p:sp>
              <p:sp>
                <p:nvSpPr>
                  <p:cNvPr id="59" name="Rectangle 58">
                    <a:extLst>
                      <a:ext uri="{FF2B5EF4-FFF2-40B4-BE49-F238E27FC236}">
                        <a16:creationId xmlns:a16="http://schemas.microsoft.com/office/drawing/2014/main" id="{3507412F-A8D2-48FB-8E32-1F15101A954D}"/>
                      </a:ext>
                    </a:extLst>
                  </p:cNvPr>
                  <p:cNvSpPr/>
                  <p:nvPr/>
                </p:nvSpPr>
                <p:spPr>
                  <a:xfrm>
                    <a:off x="6717935" y="3539280"/>
                    <a:ext cx="841248" cy="844608"/>
                  </a:xfrm>
                  <a:prstGeom prst="rect">
                    <a:avLst/>
                  </a:prstGeom>
                  <a:solidFill>
                    <a:schemeClr val="bg1">
                      <a:lumMod val="65000"/>
                    </a:schemeClr>
                  </a:solidFill>
                  <a:ln w="19050" cap="flat" cmpd="sng" algn="ctr">
                    <a:solidFill>
                      <a:schemeClr val="tx1"/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 defTabSz="914400"/>
                    <a:endParaRPr lang="en-US" sz="1100" b="1" kern="0" dirty="0">
                      <a:solidFill>
                        <a:srgbClr val="FF0000"/>
                      </a:solidFill>
                      <a:latin typeface="Arial"/>
                    </a:endParaRPr>
                  </a:p>
                </p:txBody>
              </p:sp>
              <p:sp>
                <p:nvSpPr>
                  <p:cNvPr id="60" name="Rectangle 59">
                    <a:extLst>
                      <a:ext uri="{FF2B5EF4-FFF2-40B4-BE49-F238E27FC236}">
                        <a16:creationId xmlns:a16="http://schemas.microsoft.com/office/drawing/2014/main" id="{18661DDC-A5A1-406A-BBDD-8B81E60BC49B}"/>
                      </a:ext>
                    </a:extLst>
                  </p:cNvPr>
                  <p:cNvSpPr/>
                  <p:nvPr/>
                </p:nvSpPr>
                <p:spPr>
                  <a:xfrm>
                    <a:off x="7559867" y="3539280"/>
                    <a:ext cx="841248" cy="844608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9050" cap="flat" cmpd="sng" algn="ctr">
                    <a:solidFill>
                      <a:schemeClr val="tx1"/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 defTabSz="914400"/>
                    <a:endParaRPr lang="en-US" sz="1100" b="1" kern="0" dirty="0">
                      <a:solidFill>
                        <a:srgbClr val="FF0000"/>
                      </a:solidFill>
                      <a:latin typeface="Arial"/>
                    </a:endParaRPr>
                  </a:p>
                </p:txBody>
              </p:sp>
              <p:sp>
                <p:nvSpPr>
                  <p:cNvPr id="61" name="Rectangle 60">
                    <a:extLst>
                      <a:ext uri="{FF2B5EF4-FFF2-40B4-BE49-F238E27FC236}">
                        <a16:creationId xmlns:a16="http://schemas.microsoft.com/office/drawing/2014/main" id="{A92C0B3D-53F1-4E5C-A1AB-7CF23A40D144}"/>
                      </a:ext>
                    </a:extLst>
                  </p:cNvPr>
                  <p:cNvSpPr/>
                  <p:nvPr/>
                </p:nvSpPr>
                <p:spPr>
                  <a:xfrm>
                    <a:off x="5878055" y="4383888"/>
                    <a:ext cx="841248" cy="844608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9050" cap="flat" cmpd="sng" algn="ctr">
                    <a:solidFill>
                      <a:schemeClr val="tx1"/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 defTabSz="914400"/>
                    <a:endParaRPr lang="en-US" sz="1100" b="1" kern="0" dirty="0">
                      <a:solidFill>
                        <a:srgbClr val="FF0000"/>
                      </a:solidFill>
                      <a:latin typeface="Arial"/>
                    </a:endParaRPr>
                  </a:p>
                </p:txBody>
              </p:sp>
              <p:sp>
                <p:nvSpPr>
                  <p:cNvPr id="62" name="Rectangle 61">
                    <a:extLst>
                      <a:ext uri="{FF2B5EF4-FFF2-40B4-BE49-F238E27FC236}">
                        <a16:creationId xmlns:a16="http://schemas.microsoft.com/office/drawing/2014/main" id="{F230198F-DC12-4A05-8ACB-22BC3D308507}"/>
                      </a:ext>
                    </a:extLst>
                  </p:cNvPr>
                  <p:cNvSpPr/>
                  <p:nvPr/>
                </p:nvSpPr>
                <p:spPr>
                  <a:xfrm>
                    <a:off x="6717935" y="4383888"/>
                    <a:ext cx="841248" cy="844608"/>
                  </a:xfrm>
                  <a:prstGeom prst="rect">
                    <a:avLst/>
                  </a:prstGeom>
                  <a:solidFill>
                    <a:schemeClr val="bg1">
                      <a:lumMod val="65000"/>
                    </a:schemeClr>
                  </a:solidFill>
                  <a:ln w="19050" cap="flat" cmpd="sng" algn="ctr">
                    <a:solidFill>
                      <a:schemeClr val="tx1"/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 defTabSz="914400"/>
                    <a:endParaRPr lang="en-US" sz="1100" b="1" kern="0" dirty="0">
                      <a:solidFill>
                        <a:srgbClr val="FF0000"/>
                      </a:solidFill>
                      <a:latin typeface="Arial"/>
                    </a:endParaRPr>
                  </a:p>
                </p:txBody>
              </p:sp>
              <p:sp>
                <p:nvSpPr>
                  <p:cNvPr id="63" name="Rectangle 62">
                    <a:extLst>
                      <a:ext uri="{FF2B5EF4-FFF2-40B4-BE49-F238E27FC236}">
                        <a16:creationId xmlns:a16="http://schemas.microsoft.com/office/drawing/2014/main" id="{E9D1C182-B193-4073-9D6E-F0F48DB8B975}"/>
                      </a:ext>
                    </a:extLst>
                  </p:cNvPr>
                  <p:cNvSpPr/>
                  <p:nvPr/>
                </p:nvSpPr>
                <p:spPr>
                  <a:xfrm>
                    <a:off x="7559867" y="4383888"/>
                    <a:ext cx="841248" cy="844608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9050" cap="flat" cmpd="sng" algn="ctr">
                    <a:solidFill>
                      <a:schemeClr val="tx1"/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 defTabSz="914400"/>
                    <a:endParaRPr lang="en-US" sz="1100" b="1" kern="0" dirty="0">
                      <a:solidFill>
                        <a:srgbClr val="FF0000"/>
                      </a:solidFill>
                      <a:latin typeface="Arial"/>
                    </a:endParaRPr>
                  </a:p>
                </p:txBody>
              </p:sp>
            </p:grpSp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1AB3B61E-063C-48CA-9853-3CCF42039450}"/>
                    </a:ext>
                  </a:extLst>
                </p:cNvPr>
                <p:cNvSpPr txBox="1"/>
                <p:nvPr/>
              </p:nvSpPr>
              <p:spPr>
                <a:xfrm>
                  <a:off x="3862502" y="2620899"/>
                  <a:ext cx="841248" cy="5270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3</a:t>
                  </a:r>
                </a:p>
              </p:txBody>
            </p:sp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185903FF-1D6C-46DE-A67C-CDCFE4FD0A0E}"/>
                    </a:ext>
                  </a:extLst>
                </p:cNvPr>
                <p:cNvSpPr txBox="1"/>
                <p:nvPr/>
              </p:nvSpPr>
              <p:spPr>
                <a:xfrm>
                  <a:off x="3861817" y="3465731"/>
                  <a:ext cx="841248" cy="5270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3</a:t>
                  </a:r>
                </a:p>
              </p:txBody>
            </p:sp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A024355A-0A01-482A-9781-57F5E1E190B2}"/>
                    </a:ext>
                  </a:extLst>
                </p:cNvPr>
                <p:cNvSpPr txBox="1"/>
                <p:nvPr/>
              </p:nvSpPr>
              <p:spPr>
                <a:xfrm>
                  <a:off x="3861817" y="4310338"/>
                  <a:ext cx="841248" cy="5270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3</a:t>
                  </a:r>
                </a:p>
              </p:txBody>
            </p:sp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8194A78E-47D3-4809-BC42-E80151FD9EC8}"/>
                    </a:ext>
                  </a:extLst>
                </p:cNvPr>
                <p:cNvSpPr txBox="1"/>
                <p:nvPr/>
              </p:nvSpPr>
              <p:spPr>
                <a:xfrm>
                  <a:off x="3020569" y="2620898"/>
                  <a:ext cx="841248" cy="5270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1</a:t>
                  </a:r>
                </a:p>
              </p:txBody>
            </p:sp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B7CC147D-4B3B-4659-A625-F3964CBB0550}"/>
                    </a:ext>
                  </a:extLst>
                </p:cNvPr>
                <p:cNvSpPr txBox="1"/>
                <p:nvPr/>
              </p:nvSpPr>
              <p:spPr>
                <a:xfrm>
                  <a:off x="4704433" y="2618346"/>
                  <a:ext cx="841248" cy="5270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1</a:t>
                  </a:r>
                </a:p>
              </p:txBody>
            </p:sp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866A0AA1-3EF2-40E2-8F46-FB9087EA112F}"/>
                    </a:ext>
                  </a:extLst>
                </p:cNvPr>
                <p:cNvSpPr txBox="1"/>
                <p:nvPr/>
              </p:nvSpPr>
              <p:spPr>
                <a:xfrm>
                  <a:off x="3016861" y="3460217"/>
                  <a:ext cx="841248" cy="5270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0</a:t>
                  </a:r>
                </a:p>
              </p:txBody>
            </p:sp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674EF2F7-69D9-49A8-8DC1-EEE55FA9F66D}"/>
                    </a:ext>
                  </a:extLst>
                </p:cNvPr>
                <p:cNvSpPr txBox="1"/>
                <p:nvPr/>
              </p:nvSpPr>
              <p:spPr>
                <a:xfrm>
                  <a:off x="4704433" y="3453912"/>
                  <a:ext cx="841248" cy="5270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0</a:t>
                  </a:r>
                </a:p>
              </p:txBody>
            </p:sp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3C3EBD71-3A00-4FDE-AE64-193C8CAA968D}"/>
                    </a:ext>
                  </a:extLst>
                </p:cNvPr>
                <p:cNvSpPr txBox="1"/>
                <p:nvPr/>
              </p:nvSpPr>
              <p:spPr>
                <a:xfrm>
                  <a:off x="3016861" y="4304825"/>
                  <a:ext cx="841248" cy="5270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0</a:t>
                  </a:r>
                </a:p>
              </p:txBody>
            </p:sp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890D47B0-2BE5-4409-875F-1A89A166081A}"/>
                    </a:ext>
                  </a:extLst>
                </p:cNvPr>
                <p:cNvSpPr txBox="1"/>
                <p:nvPr/>
              </p:nvSpPr>
              <p:spPr>
                <a:xfrm>
                  <a:off x="4703750" y="4304824"/>
                  <a:ext cx="841248" cy="5270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0</a:t>
                  </a:r>
                </a:p>
              </p:txBody>
            </p:sp>
          </p:grpSp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2216A32C-0026-4197-8BD6-E420611C8435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3186246" y="4116555"/>
                <a:ext cx="1771931" cy="1775437"/>
                <a:chOff x="3016861" y="2428263"/>
                <a:chExt cx="2528820" cy="2533824"/>
              </a:xfrm>
            </p:grpSpPr>
            <p:grpSp>
              <p:nvGrpSpPr>
                <p:cNvPr id="65" name="Group 64">
                  <a:extLst>
                    <a:ext uri="{FF2B5EF4-FFF2-40B4-BE49-F238E27FC236}">
                      <a16:creationId xmlns:a16="http://schemas.microsoft.com/office/drawing/2014/main" id="{81EDC76D-CDFE-4F65-A718-EDD5AE242052}"/>
                    </a:ext>
                  </a:extLst>
                </p:cNvPr>
                <p:cNvGrpSpPr/>
                <p:nvPr/>
              </p:nvGrpSpPr>
              <p:grpSpPr>
                <a:xfrm>
                  <a:off x="3021937" y="2428263"/>
                  <a:ext cx="2523744" cy="2533824"/>
                  <a:chOff x="5877371" y="2694672"/>
                  <a:chExt cx="2523744" cy="2533824"/>
                </a:xfrm>
              </p:grpSpPr>
              <p:sp>
                <p:nvSpPr>
                  <p:cNvPr id="75" name="Rectangle 74">
                    <a:extLst>
                      <a:ext uri="{FF2B5EF4-FFF2-40B4-BE49-F238E27FC236}">
                        <a16:creationId xmlns:a16="http://schemas.microsoft.com/office/drawing/2014/main" id="{4E72A7F7-8D91-43F2-82A0-D0AEF2610BDD}"/>
                      </a:ext>
                    </a:extLst>
                  </p:cNvPr>
                  <p:cNvSpPr/>
                  <p:nvPr/>
                </p:nvSpPr>
                <p:spPr>
                  <a:xfrm>
                    <a:off x="5877371" y="2694672"/>
                    <a:ext cx="841248" cy="844608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 w="19050" cap="flat" cmpd="sng" algn="ctr">
                    <a:solidFill>
                      <a:schemeClr val="tx1"/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 defTabSz="914400"/>
                    <a:endParaRPr lang="en-US" sz="1100" b="1" kern="0" dirty="0">
                      <a:solidFill>
                        <a:srgbClr val="FF0000"/>
                      </a:solidFill>
                      <a:latin typeface="Arial"/>
                    </a:endParaRPr>
                  </a:p>
                </p:txBody>
              </p:sp>
              <p:sp>
                <p:nvSpPr>
                  <p:cNvPr id="76" name="Rectangle 75">
                    <a:extLst>
                      <a:ext uri="{FF2B5EF4-FFF2-40B4-BE49-F238E27FC236}">
                        <a16:creationId xmlns:a16="http://schemas.microsoft.com/office/drawing/2014/main" id="{206C5232-AFB4-4CC5-ABAA-E037E29AF17F}"/>
                      </a:ext>
                    </a:extLst>
                  </p:cNvPr>
                  <p:cNvSpPr/>
                  <p:nvPr/>
                </p:nvSpPr>
                <p:spPr>
                  <a:xfrm>
                    <a:off x="6718619" y="2694672"/>
                    <a:ext cx="841248" cy="844608"/>
                  </a:xfrm>
                  <a:prstGeom prst="rect">
                    <a:avLst/>
                  </a:prstGeom>
                  <a:solidFill>
                    <a:schemeClr val="bg1">
                      <a:lumMod val="65000"/>
                    </a:schemeClr>
                  </a:solidFill>
                  <a:ln w="19050" cap="flat" cmpd="sng" algn="ctr">
                    <a:solidFill>
                      <a:schemeClr val="tx1"/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 defTabSz="914400"/>
                    <a:endParaRPr lang="en-US" sz="1100" b="1" kern="0" dirty="0">
                      <a:solidFill>
                        <a:srgbClr val="FF0000"/>
                      </a:solidFill>
                      <a:latin typeface="Arial"/>
                    </a:endParaRPr>
                  </a:p>
                </p:txBody>
              </p:sp>
              <p:sp>
                <p:nvSpPr>
                  <p:cNvPr id="77" name="Rectangle 76">
                    <a:extLst>
                      <a:ext uri="{FF2B5EF4-FFF2-40B4-BE49-F238E27FC236}">
                        <a16:creationId xmlns:a16="http://schemas.microsoft.com/office/drawing/2014/main" id="{1DE99098-17CE-40FA-8D36-BFF5C295BB95}"/>
                      </a:ext>
                    </a:extLst>
                  </p:cNvPr>
                  <p:cNvSpPr/>
                  <p:nvPr/>
                </p:nvSpPr>
                <p:spPr>
                  <a:xfrm>
                    <a:off x="7559867" y="2694672"/>
                    <a:ext cx="841248" cy="844608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 w="19050" cap="flat" cmpd="sng" algn="ctr">
                    <a:solidFill>
                      <a:schemeClr val="tx1"/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 defTabSz="914400"/>
                    <a:endParaRPr lang="en-US" sz="1100" b="1" kern="0" dirty="0">
                      <a:solidFill>
                        <a:srgbClr val="FF0000"/>
                      </a:solidFill>
                      <a:latin typeface="Arial"/>
                    </a:endParaRPr>
                  </a:p>
                </p:txBody>
              </p:sp>
              <p:sp>
                <p:nvSpPr>
                  <p:cNvPr id="78" name="Rectangle 77">
                    <a:extLst>
                      <a:ext uri="{FF2B5EF4-FFF2-40B4-BE49-F238E27FC236}">
                        <a16:creationId xmlns:a16="http://schemas.microsoft.com/office/drawing/2014/main" id="{E5CBBCC9-18C4-4B45-AE95-11D4BF1C6118}"/>
                      </a:ext>
                    </a:extLst>
                  </p:cNvPr>
                  <p:cNvSpPr/>
                  <p:nvPr/>
                </p:nvSpPr>
                <p:spPr>
                  <a:xfrm>
                    <a:off x="5878055" y="3539280"/>
                    <a:ext cx="841248" cy="844608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9050" cap="flat" cmpd="sng" algn="ctr">
                    <a:solidFill>
                      <a:schemeClr val="tx1"/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 defTabSz="914400"/>
                    <a:endParaRPr lang="en-US" sz="1100" b="1" kern="0" dirty="0">
                      <a:solidFill>
                        <a:srgbClr val="FF0000"/>
                      </a:solidFill>
                      <a:latin typeface="Arial"/>
                    </a:endParaRPr>
                  </a:p>
                </p:txBody>
              </p:sp>
              <p:sp>
                <p:nvSpPr>
                  <p:cNvPr id="79" name="Rectangle 78">
                    <a:extLst>
                      <a:ext uri="{FF2B5EF4-FFF2-40B4-BE49-F238E27FC236}">
                        <a16:creationId xmlns:a16="http://schemas.microsoft.com/office/drawing/2014/main" id="{3FCCEE15-B4BC-461B-B636-A50399E63FBC}"/>
                      </a:ext>
                    </a:extLst>
                  </p:cNvPr>
                  <p:cNvSpPr/>
                  <p:nvPr/>
                </p:nvSpPr>
                <p:spPr>
                  <a:xfrm>
                    <a:off x="6717935" y="3539280"/>
                    <a:ext cx="841248" cy="844608"/>
                  </a:xfrm>
                  <a:prstGeom prst="rect">
                    <a:avLst/>
                  </a:prstGeom>
                  <a:solidFill>
                    <a:schemeClr val="bg1">
                      <a:lumMod val="65000"/>
                    </a:schemeClr>
                  </a:solidFill>
                  <a:ln w="19050" cap="flat" cmpd="sng" algn="ctr">
                    <a:solidFill>
                      <a:schemeClr val="tx1"/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 defTabSz="914400"/>
                    <a:endParaRPr lang="en-US" sz="1100" b="1" kern="0" dirty="0">
                      <a:solidFill>
                        <a:srgbClr val="FF0000"/>
                      </a:solidFill>
                      <a:latin typeface="Arial"/>
                    </a:endParaRPr>
                  </a:p>
                </p:txBody>
              </p:sp>
              <p:sp>
                <p:nvSpPr>
                  <p:cNvPr id="80" name="Rectangle 79">
                    <a:extLst>
                      <a:ext uri="{FF2B5EF4-FFF2-40B4-BE49-F238E27FC236}">
                        <a16:creationId xmlns:a16="http://schemas.microsoft.com/office/drawing/2014/main" id="{3D5F7C0F-DE6F-464B-A0EF-EBDDC5FFF729}"/>
                      </a:ext>
                    </a:extLst>
                  </p:cNvPr>
                  <p:cNvSpPr/>
                  <p:nvPr/>
                </p:nvSpPr>
                <p:spPr>
                  <a:xfrm>
                    <a:off x="7559867" y="3539280"/>
                    <a:ext cx="841248" cy="844608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9050" cap="flat" cmpd="sng" algn="ctr">
                    <a:solidFill>
                      <a:schemeClr val="tx1"/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 defTabSz="914400"/>
                    <a:endParaRPr lang="en-US" sz="1100" b="1" kern="0" dirty="0">
                      <a:solidFill>
                        <a:srgbClr val="FF0000"/>
                      </a:solidFill>
                      <a:latin typeface="Arial"/>
                    </a:endParaRPr>
                  </a:p>
                </p:txBody>
              </p:sp>
              <p:sp>
                <p:nvSpPr>
                  <p:cNvPr id="81" name="Rectangle 80">
                    <a:extLst>
                      <a:ext uri="{FF2B5EF4-FFF2-40B4-BE49-F238E27FC236}">
                        <a16:creationId xmlns:a16="http://schemas.microsoft.com/office/drawing/2014/main" id="{90951218-4BD2-49FA-B774-2C3A0D896391}"/>
                      </a:ext>
                    </a:extLst>
                  </p:cNvPr>
                  <p:cNvSpPr/>
                  <p:nvPr/>
                </p:nvSpPr>
                <p:spPr>
                  <a:xfrm>
                    <a:off x="5878055" y="4383888"/>
                    <a:ext cx="841248" cy="844608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9050" cap="flat" cmpd="sng" algn="ctr">
                    <a:solidFill>
                      <a:schemeClr val="tx1"/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 defTabSz="914400"/>
                    <a:endParaRPr lang="en-US" sz="1100" b="1" kern="0" dirty="0">
                      <a:solidFill>
                        <a:srgbClr val="FF0000"/>
                      </a:solidFill>
                      <a:latin typeface="Arial"/>
                    </a:endParaRPr>
                  </a:p>
                </p:txBody>
              </p:sp>
              <p:sp>
                <p:nvSpPr>
                  <p:cNvPr id="82" name="Rectangle 81">
                    <a:extLst>
                      <a:ext uri="{FF2B5EF4-FFF2-40B4-BE49-F238E27FC236}">
                        <a16:creationId xmlns:a16="http://schemas.microsoft.com/office/drawing/2014/main" id="{DFC86C40-3570-4354-98E9-96BE4845392C}"/>
                      </a:ext>
                    </a:extLst>
                  </p:cNvPr>
                  <p:cNvSpPr/>
                  <p:nvPr/>
                </p:nvSpPr>
                <p:spPr>
                  <a:xfrm>
                    <a:off x="6717935" y="4383888"/>
                    <a:ext cx="841248" cy="844608"/>
                  </a:xfrm>
                  <a:prstGeom prst="rect">
                    <a:avLst/>
                  </a:prstGeom>
                  <a:solidFill>
                    <a:schemeClr val="bg1">
                      <a:lumMod val="65000"/>
                    </a:schemeClr>
                  </a:solidFill>
                  <a:ln w="19050" cap="flat" cmpd="sng" algn="ctr">
                    <a:solidFill>
                      <a:schemeClr val="tx1"/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 defTabSz="914400"/>
                    <a:endParaRPr lang="en-US" sz="1100" b="1" kern="0" dirty="0">
                      <a:solidFill>
                        <a:srgbClr val="FF0000"/>
                      </a:solidFill>
                      <a:latin typeface="Arial"/>
                    </a:endParaRPr>
                  </a:p>
                </p:txBody>
              </p:sp>
              <p:sp>
                <p:nvSpPr>
                  <p:cNvPr id="83" name="Rectangle 82">
                    <a:extLst>
                      <a:ext uri="{FF2B5EF4-FFF2-40B4-BE49-F238E27FC236}">
                        <a16:creationId xmlns:a16="http://schemas.microsoft.com/office/drawing/2014/main" id="{9F10002F-F172-4712-9482-C0CF5E0CAB4B}"/>
                      </a:ext>
                    </a:extLst>
                  </p:cNvPr>
                  <p:cNvSpPr/>
                  <p:nvPr/>
                </p:nvSpPr>
                <p:spPr>
                  <a:xfrm>
                    <a:off x="7559867" y="4383888"/>
                    <a:ext cx="841248" cy="844608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9050" cap="flat" cmpd="sng" algn="ctr">
                    <a:solidFill>
                      <a:schemeClr val="tx1"/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 defTabSz="914400"/>
                    <a:endParaRPr lang="en-US" sz="1100" b="1" kern="0" dirty="0">
                      <a:solidFill>
                        <a:srgbClr val="FF0000"/>
                      </a:solidFill>
                      <a:latin typeface="Arial"/>
                    </a:endParaRPr>
                  </a:p>
                </p:txBody>
              </p:sp>
            </p:grpSp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056498AD-8C37-478C-9429-9921CA24988D}"/>
                    </a:ext>
                  </a:extLst>
                </p:cNvPr>
                <p:cNvSpPr txBox="1"/>
                <p:nvPr/>
              </p:nvSpPr>
              <p:spPr>
                <a:xfrm>
                  <a:off x="3862502" y="2620899"/>
                  <a:ext cx="841248" cy="5270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3</a:t>
                  </a:r>
                </a:p>
              </p:txBody>
            </p:sp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999EE132-B18A-4CB5-97C1-88B8CA234701}"/>
                    </a:ext>
                  </a:extLst>
                </p:cNvPr>
                <p:cNvSpPr txBox="1"/>
                <p:nvPr/>
              </p:nvSpPr>
              <p:spPr>
                <a:xfrm>
                  <a:off x="3861817" y="3465731"/>
                  <a:ext cx="841248" cy="5270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3</a:t>
                  </a:r>
                </a:p>
              </p:txBody>
            </p:sp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2A260666-339C-42A5-9954-0B347A9BCBC9}"/>
                    </a:ext>
                  </a:extLst>
                </p:cNvPr>
                <p:cNvSpPr txBox="1"/>
                <p:nvPr/>
              </p:nvSpPr>
              <p:spPr>
                <a:xfrm>
                  <a:off x="3861817" y="4310338"/>
                  <a:ext cx="841248" cy="5270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3</a:t>
                  </a:r>
                </a:p>
              </p:txBody>
            </p:sp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60D67653-6ED8-4E6E-95FA-8A90F4001649}"/>
                    </a:ext>
                  </a:extLst>
                </p:cNvPr>
                <p:cNvSpPr txBox="1"/>
                <p:nvPr/>
              </p:nvSpPr>
              <p:spPr>
                <a:xfrm>
                  <a:off x="3020569" y="2620898"/>
                  <a:ext cx="841248" cy="5270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1</a:t>
                  </a:r>
                </a:p>
              </p:txBody>
            </p:sp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DE423BE4-9AF6-4D8E-8656-04B7EC5823AE}"/>
                    </a:ext>
                  </a:extLst>
                </p:cNvPr>
                <p:cNvSpPr txBox="1"/>
                <p:nvPr/>
              </p:nvSpPr>
              <p:spPr>
                <a:xfrm>
                  <a:off x="4704433" y="2618346"/>
                  <a:ext cx="841248" cy="5270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1</a:t>
                  </a:r>
                </a:p>
              </p:txBody>
            </p:sp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22012EA8-4BEE-4106-B7E0-F55320B6CDD3}"/>
                    </a:ext>
                  </a:extLst>
                </p:cNvPr>
                <p:cNvSpPr txBox="1"/>
                <p:nvPr/>
              </p:nvSpPr>
              <p:spPr>
                <a:xfrm>
                  <a:off x="3016861" y="3460217"/>
                  <a:ext cx="841248" cy="5270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0</a:t>
                  </a:r>
                </a:p>
              </p:txBody>
            </p:sp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DE328C9E-051F-4242-A9FD-B2CBAF5E2E53}"/>
                    </a:ext>
                  </a:extLst>
                </p:cNvPr>
                <p:cNvSpPr txBox="1"/>
                <p:nvPr/>
              </p:nvSpPr>
              <p:spPr>
                <a:xfrm>
                  <a:off x="4704433" y="3453912"/>
                  <a:ext cx="841248" cy="5270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0</a:t>
                  </a:r>
                </a:p>
              </p:txBody>
            </p:sp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745546D3-C94D-4971-B9A8-6728C833393C}"/>
                    </a:ext>
                  </a:extLst>
                </p:cNvPr>
                <p:cNvSpPr txBox="1"/>
                <p:nvPr/>
              </p:nvSpPr>
              <p:spPr>
                <a:xfrm>
                  <a:off x="3016861" y="4304825"/>
                  <a:ext cx="841248" cy="5270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0</a:t>
                  </a:r>
                </a:p>
              </p:txBody>
            </p:sp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C26BDED2-F521-4391-85CC-43FBD61172FF}"/>
                    </a:ext>
                  </a:extLst>
                </p:cNvPr>
                <p:cNvSpPr txBox="1"/>
                <p:nvPr/>
              </p:nvSpPr>
              <p:spPr>
                <a:xfrm>
                  <a:off x="4703750" y="4304824"/>
                  <a:ext cx="841248" cy="5270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0</a:t>
                  </a:r>
                </a:p>
              </p:txBody>
            </p:sp>
          </p:grpSp>
          <p:grpSp>
            <p:nvGrpSpPr>
              <p:cNvPr id="110" name="Group 109">
                <a:extLst>
                  <a:ext uri="{FF2B5EF4-FFF2-40B4-BE49-F238E27FC236}">
                    <a16:creationId xmlns:a16="http://schemas.microsoft.com/office/drawing/2014/main" id="{B7A0504D-0DE5-4E2A-A6FB-2C6CC063DAFF}"/>
                  </a:ext>
                </a:extLst>
              </p:cNvPr>
              <p:cNvGrpSpPr/>
              <p:nvPr/>
            </p:nvGrpSpPr>
            <p:grpSpPr>
              <a:xfrm>
                <a:off x="554073" y="1656534"/>
                <a:ext cx="1190087" cy="1183372"/>
                <a:chOff x="5877371" y="2694672"/>
                <a:chExt cx="1190087" cy="1183372"/>
              </a:xfrm>
            </p:grpSpPr>
            <p:sp>
              <p:nvSpPr>
                <p:cNvPr id="89" name="Rectangle 88">
                  <a:extLst>
                    <a:ext uri="{FF2B5EF4-FFF2-40B4-BE49-F238E27FC236}">
                      <a16:creationId xmlns:a16="http://schemas.microsoft.com/office/drawing/2014/main" id="{E2C593C4-94A6-496E-91F4-6F56A455D2C0}"/>
                    </a:ext>
                  </a:extLst>
                </p:cNvPr>
                <p:cNvSpPr/>
                <p:nvPr/>
              </p:nvSpPr>
              <p:spPr>
                <a:xfrm>
                  <a:off x="5877371" y="2694672"/>
                  <a:ext cx="594360" cy="594360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  <a:alpha val="32000"/>
                  </a:schemeClr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14400"/>
                  <a:endParaRPr lang="en-US" sz="1100" b="1" kern="0" dirty="0">
                    <a:solidFill>
                      <a:srgbClr val="FF0000"/>
                    </a:solidFill>
                    <a:latin typeface="Arial"/>
                  </a:endParaRPr>
                </a:p>
              </p:txBody>
            </p:sp>
            <p:sp>
              <p:nvSpPr>
                <p:cNvPr id="107" name="Rectangle 106">
                  <a:extLst>
                    <a:ext uri="{FF2B5EF4-FFF2-40B4-BE49-F238E27FC236}">
                      <a16:creationId xmlns:a16="http://schemas.microsoft.com/office/drawing/2014/main" id="{CFC04A9A-74E0-4A7D-8698-C4F3F880C744}"/>
                    </a:ext>
                  </a:extLst>
                </p:cNvPr>
                <p:cNvSpPr/>
                <p:nvPr/>
              </p:nvSpPr>
              <p:spPr>
                <a:xfrm>
                  <a:off x="6473098" y="2694672"/>
                  <a:ext cx="594360" cy="594360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  <a:alpha val="32000"/>
                  </a:schemeClr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14400"/>
                  <a:endParaRPr lang="en-US" sz="1100" b="1" kern="0" dirty="0">
                    <a:solidFill>
                      <a:srgbClr val="FF0000"/>
                    </a:solidFill>
                    <a:latin typeface="Arial"/>
                  </a:endParaRPr>
                </a:p>
              </p:txBody>
            </p:sp>
            <p:sp>
              <p:nvSpPr>
                <p:cNvPr id="108" name="Rectangle 107">
                  <a:extLst>
                    <a:ext uri="{FF2B5EF4-FFF2-40B4-BE49-F238E27FC236}">
                      <a16:creationId xmlns:a16="http://schemas.microsoft.com/office/drawing/2014/main" id="{85D5E750-8E1A-45C2-80FB-838C2DADD1E5}"/>
                    </a:ext>
                  </a:extLst>
                </p:cNvPr>
                <p:cNvSpPr/>
                <p:nvPr/>
              </p:nvSpPr>
              <p:spPr>
                <a:xfrm>
                  <a:off x="5877371" y="3283684"/>
                  <a:ext cx="594360" cy="594360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  <a:alpha val="32000"/>
                  </a:schemeClr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14400"/>
                  <a:endParaRPr lang="en-US" sz="1100" b="1" kern="0" dirty="0">
                    <a:solidFill>
                      <a:srgbClr val="FF0000"/>
                    </a:solidFill>
                    <a:latin typeface="Arial"/>
                  </a:endParaRPr>
                </a:p>
              </p:txBody>
            </p:sp>
            <p:sp>
              <p:nvSpPr>
                <p:cNvPr id="109" name="Rectangle 108">
                  <a:extLst>
                    <a:ext uri="{FF2B5EF4-FFF2-40B4-BE49-F238E27FC236}">
                      <a16:creationId xmlns:a16="http://schemas.microsoft.com/office/drawing/2014/main" id="{B444E04C-81C6-4043-8633-5977EC2950D1}"/>
                    </a:ext>
                  </a:extLst>
                </p:cNvPr>
                <p:cNvSpPr/>
                <p:nvPr/>
              </p:nvSpPr>
              <p:spPr>
                <a:xfrm>
                  <a:off x="6473098" y="3283684"/>
                  <a:ext cx="594360" cy="594360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  <a:alpha val="32000"/>
                  </a:schemeClr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14400"/>
                  <a:endParaRPr lang="en-US" sz="1100" b="1" kern="0" dirty="0">
                    <a:solidFill>
                      <a:srgbClr val="FF0000"/>
                    </a:solidFill>
                    <a:latin typeface="Arial"/>
                  </a:endParaRPr>
                </a:p>
              </p:txBody>
            </p:sp>
          </p:grpSp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5D3BAEF5-FB7B-47D9-BCB8-49BBF49AA5F7}"/>
                  </a:ext>
                </a:extLst>
              </p:cNvPr>
              <p:cNvSpPr/>
              <p:nvPr/>
            </p:nvSpPr>
            <p:spPr>
              <a:xfrm>
                <a:off x="6438457" y="3169776"/>
                <a:ext cx="594360" cy="59436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/>
                <a:endParaRPr lang="en-US" sz="1100" b="1" kern="0" dirty="0">
                  <a:solidFill>
                    <a:srgbClr val="FF0000"/>
                  </a:solidFill>
                  <a:latin typeface="Arial"/>
                </a:endParaRPr>
              </a:p>
            </p:txBody>
          </p:sp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5D1ABF2C-6E3F-4A1A-BDF8-B7077AD1FF9F}"/>
                  </a:ext>
                </a:extLst>
              </p:cNvPr>
              <p:cNvSpPr/>
              <p:nvPr/>
            </p:nvSpPr>
            <p:spPr>
              <a:xfrm>
                <a:off x="7034184" y="3169776"/>
                <a:ext cx="594360" cy="59436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/>
                <a:endParaRPr lang="en-US" sz="1100" b="1" kern="0" dirty="0">
                  <a:solidFill>
                    <a:srgbClr val="FF0000"/>
                  </a:solidFill>
                  <a:latin typeface="Arial"/>
                </a:endParaRPr>
              </a:p>
            </p:txBody>
          </p:sp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0C8804C9-D4C3-43CA-B13F-C97532D4941C}"/>
                  </a:ext>
                </a:extLst>
              </p:cNvPr>
              <p:cNvSpPr/>
              <p:nvPr/>
            </p:nvSpPr>
            <p:spPr>
              <a:xfrm>
                <a:off x="6438457" y="3758788"/>
                <a:ext cx="594360" cy="59436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/>
                <a:endParaRPr lang="en-US" sz="1100" b="1" kern="0" dirty="0">
                  <a:solidFill>
                    <a:srgbClr val="FF0000"/>
                  </a:solidFill>
                  <a:latin typeface="Arial"/>
                </a:endParaRPr>
              </a:p>
            </p:txBody>
          </p:sp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186CE785-05D9-4D38-A63B-C2E24C6E91E9}"/>
                  </a:ext>
                </a:extLst>
              </p:cNvPr>
              <p:cNvSpPr/>
              <p:nvPr/>
            </p:nvSpPr>
            <p:spPr>
              <a:xfrm>
                <a:off x="7034184" y="3758788"/>
                <a:ext cx="594360" cy="59436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/>
                <a:endParaRPr lang="en-US" sz="1100" b="1" kern="0" dirty="0">
                  <a:solidFill>
                    <a:srgbClr val="FF0000"/>
                  </a:solidFill>
                  <a:latin typeface="Arial"/>
                </a:endParaRPr>
              </a:p>
            </p:txBody>
          </p:sp>
          <p:grpSp>
            <p:nvGrpSpPr>
              <p:cNvPr id="116" name="Group 115">
                <a:extLst>
                  <a:ext uri="{FF2B5EF4-FFF2-40B4-BE49-F238E27FC236}">
                    <a16:creationId xmlns:a16="http://schemas.microsoft.com/office/drawing/2014/main" id="{5EF3B1E3-D25E-42B4-960E-E1F90072A327}"/>
                  </a:ext>
                </a:extLst>
              </p:cNvPr>
              <p:cNvGrpSpPr/>
              <p:nvPr/>
            </p:nvGrpSpPr>
            <p:grpSpPr>
              <a:xfrm>
                <a:off x="3839021" y="1665972"/>
                <a:ext cx="1190087" cy="1183372"/>
                <a:chOff x="5877371" y="2694672"/>
                <a:chExt cx="1190087" cy="1183372"/>
              </a:xfrm>
            </p:grpSpPr>
            <p:sp>
              <p:nvSpPr>
                <p:cNvPr id="117" name="Rectangle 116">
                  <a:extLst>
                    <a:ext uri="{FF2B5EF4-FFF2-40B4-BE49-F238E27FC236}">
                      <a16:creationId xmlns:a16="http://schemas.microsoft.com/office/drawing/2014/main" id="{53EE40F9-F57F-41A7-BFFF-0A84D59B15AA}"/>
                    </a:ext>
                  </a:extLst>
                </p:cNvPr>
                <p:cNvSpPr/>
                <p:nvPr/>
              </p:nvSpPr>
              <p:spPr>
                <a:xfrm>
                  <a:off x="5877371" y="2694672"/>
                  <a:ext cx="594360" cy="594360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  <a:alpha val="32000"/>
                  </a:schemeClr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14400"/>
                  <a:endParaRPr lang="en-US" sz="1100" b="1" kern="0" dirty="0">
                    <a:solidFill>
                      <a:srgbClr val="FF0000"/>
                    </a:solidFill>
                    <a:latin typeface="Arial"/>
                  </a:endParaRPr>
                </a:p>
              </p:txBody>
            </p:sp>
            <p:sp>
              <p:nvSpPr>
                <p:cNvPr id="118" name="Rectangle 117">
                  <a:extLst>
                    <a:ext uri="{FF2B5EF4-FFF2-40B4-BE49-F238E27FC236}">
                      <a16:creationId xmlns:a16="http://schemas.microsoft.com/office/drawing/2014/main" id="{08F50236-B8D7-4BE0-8F47-5A70507C0228}"/>
                    </a:ext>
                  </a:extLst>
                </p:cNvPr>
                <p:cNvSpPr/>
                <p:nvPr/>
              </p:nvSpPr>
              <p:spPr>
                <a:xfrm>
                  <a:off x="6473098" y="2694672"/>
                  <a:ext cx="594360" cy="594360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  <a:alpha val="32000"/>
                  </a:schemeClr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14400"/>
                  <a:endParaRPr lang="en-US" sz="1100" b="1" kern="0" dirty="0">
                    <a:solidFill>
                      <a:srgbClr val="FF0000"/>
                    </a:solidFill>
                    <a:latin typeface="Arial"/>
                  </a:endParaRPr>
                </a:p>
              </p:txBody>
            </p:sp>
            <p:sp>
              <p:nvSpPr>
                <p:cNvPr id="119" name="Rectangle 118">
                  <a:extLst>
                    <a:ext uri="{FF2B5EF4-FFF2-40B4-BE49-F238E27FC236}">
                      <a16:creationId xmlns:a16="http://schemas.microsoft.com/office/drawing/2014/main" id="{4794F700-4BE4-4CC8-99ED-0F1C1412BD87}"/>
                    </a:ext>
                  </a:extLst>
                </p:cNvPr>
                <p:cNvSpPr/>
                <p:nvPr/>
              </p:nvSpPr>
              <p:spPr>
                <a:xfrm>
                  <a:off x="5877371" y="3283684"/>
                  <a:ext cx="594360" cy="594360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  <a:alpha val="32000"/>
                  </a:schemeClr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14400"/>
                  <a:endParaRPr lang="en-US" sz="1100" b="1" kern="0" dirty="0">
                    <a:solidFill>
                      <a:srgbClr val="FF0000"/>
                    </a:solidFill>
                    <a:latin typeface="Arial"/>
                  </a:endParaRPr>
                </a:p>
              </p:txBody>
            </p:sp>
            <p:sp>
              <p:nvSpPr>
                <p:cNvPr id="120" name="Rectangle 119">
                  <a:extLst>
                    <a:ext uri="{FF2B5EF4-FFF2-40B4-BE49-F238E27FC236}">
                      <a16:creationId xmlns:a16="http://schemas.microsoft.com/office/drawing/2014/main" id="{18694907-45E7-4C3E-B871-F4B4715BF354}"/>
                    </a:ext>
                  </a:extLst>
                </p:cNvPr>
                <p:cNvSpPr/>
                <p:nvPr/>
              </p:nvSpPr>
              <p:spPr>
                <a:xfrm>
                  <a:off x="6473098" y="3283684"/>
                  <a:ext cx="594360" cy="594360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  <a:alpha val="32000"/>
                  </a:schemeClr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14400"/>
                  <a:endParaRPr lang="en-US" sz="1100" b="1" kern="0" dirty="0">
                    <a:solidFill>
                      <a:srgbClr val="FF0000"/>
                    </a:solidFill>
                    <a:latin typeface="Arial"/>
                  </a:endParaRPr>
                </a:p>
              </p:txBody>
            </p:sp>
          </p:grpSp>
          <p:grpSp>
            <p:nvGrpSpPr>
              <p:cNvPr id="121" name="Group 120">
                <a:extLst>
                  <a:ext uri="{FF2B5EF4-FFF2-40B4-BE49-F238E27FC236}">
                    <a16:creationId xmlns:a16="http://schemas.microsoft.com/office/drawing/2014/main" id="{6549B5F8-D193-4AAA-B48A-A8708DFD2CD1}"/>
                  </a:ext>
                </a:extLst>
              </p:cNvPr>
              <p:cNvGrpSpPr/>
              <p:nvPr/>
            </p:nvGrpSpPr>
            <p:grpSpPr>
              <a:xfrm>
                <a:off x="552896" y="4647297"/>
                <a:ext cx="1190087" cy="1183372"/>
                <a:chOff x="5877371" y="2694672"/>
                <a:chExt cx="1190087" cy="1183372"/>
              </a:xfrm>
            </p:grpSpPr>
            <p:sp>
              <p:nvSpPr>
                <p:cNvPr id="122" name="Rectangle 121">
                  <a:extLst>
                    <a:ext uri="{FF2B5EF4-FFF2-40B4-BE49-F238E27FC236}">
                      <a16:creationId xmlns:a16="http://schemas.microsoft.com/office/drawing/2014/main" id="{13ED82CA-D6EC-462C-9FB9-8F5370C2596A}"/>
                    </a:ext>
                  </a:extLst>
                </p:cNvPr>
                <p:cNvSpPr/>
                <p:nvPr/>
              </p:nvSpPr>
              <p:spPr>
                <a:xfrm>
                  <a:off x="5877371" y="2694672"/>
                  <a:ext cx="594360" cy="594360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  <a:alpha val="32000"/>
                  </a:schemeClr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14400"/>
                  <a:endParaRPr lang="en-US" sz="1100" b="1" kern="0" dirty="0">
                    <a:solidFill>
                      <a:srgbClr val="FF0000"/>
                    </a:solidFill>
                    <a:latin typeface="Arial"/>
                  </a:endParaRPr>
                </a:p>
              </p:txBody>
            </p:sp>
            <p:sp>
              <p:nvSpPr>
                <p:cNvPr id="123" name="Rectangle 122">
                  <a:extLst>
                    <a:ext uri="{FF2B5EF4-FFF2-40B4-BE49-F238E27FC236}">
                      <a16:creationId xmlns:a16="http://schemas.microsoft.com/office/drawing/2014/main" id="{713FA469-CF71-442E-8A95-24B535AF5C9F}"/>
                    </a:ext>
                  </a:extLst>
                </p:cNvPr>
                <p:cNvSpPr/>
                <p:nvPr/>
              </p:nvSpPr>
              <p:spPr>
                <a:xfrm>
                  <a:off x="6473098" y="2694672"/>
                  <a:ext cx="594360" cy="594360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  <a:alpha val="32000"/>
                  </a:schemeClr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14400"/>
                  <a:endParaRPr lang="en-US" sz="1100" b="1" kern="0" dirty="0">
                    <a:solidFill>
                      <a:srgbClr val="FF0000"/>
                    </a:solidFill>
                    <a:latin typeface="Arial"/>
                  </a:endParaRPr>
                </a:p>
              </p:txBody>
            </p:sp>
            <p:sp>
              <p:nvSpPr>
                <p:cNvPr id="124" name="Rectangle 123">
                  <a:extLst>
                    <a:ext uri="{FF2B5EF4-FFF2-40B4-BE49-F238E27FC236}">
                      <a16:creationId xmlns:a16="http://schemas.microsoft.com/office/drawing/2014/main" id="{34BE3EB9-E66C-4EB1-A715-053188471CC9}"/>
                    </a:ext>
                  </a:extLst>
                </p:cNvPr>
                <p:cNvSpPr/>
                <p:nvPr/>
              </p:nvSpPr>
              <p:spPr>
                <a:xfrm>
                  <a:off x="5877371" y="3283684"/>
                  <a:ext cx="594360" cy="594360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  <a:alpha val="32000"/>
                  </a:schemeClr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14400"/>
                  <a:endParaRPr lang="en-US" sz="1100" b="1" kern="0" dirty="0">
                    <a:solidFill>
                      <a:srgbClr val="FF0000"/>
                    </a:solidFill>
                    <a:latin typeface="Arial"/>
                  </a:endParaRPr>
                </a:p>
              </p:txBody>
            </p:sp>
            <p:sp>
              <p:nvSpPr>
                <p:cNvPr id="125" name="Rectangle 124">
                  <a:extLst>
                    <a:ext uri="{FF2B5EF4-FFF2-40B4-BE49-F238E27FC236}">
                      <a16:creationId xmlns:a16="http://schemas.microsoft.com/office/drawing/2014/main" id="{7EA954B9-2092-4F4C-BEA8-CFECDC21EC6F}"/>
                    </a:ext>
                  </a:extLst>
                </p:cNvPr>
                <p:cNvSpPr/>
                <p:nvPr/>
              </p:nvSpPr>
              <p:spPr>
                <a:xfrm>
                  <a:off x="6473098" y="3283684"/>
                  <a:ext cx="594360" cy="594360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  <a:alpha val="32000"/>
                  </a:schemeClr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14400"/>
                  <a:endParaRPr lang="en-US" sz="1100" b="1" kern="0" dirty="0">
                    <a:solidFill>
                      <a:srgbClr val="FF0000"/>
                    </a:solidFill>
                    <a:latin typeface="Arial"/>
                  </a:endParaRPr>
                </a:p>
              </p:txBody>
            </p:sp>
          </p:grpSp>
          <p:grpSp>
            <p:nvGrpSpPr>
              <p:cNvPr id="126" name="Group 125">
                <a:extLst>
                  <a:ext uri="{FF2B5EF4-FFF2-40B4-BE49-F238E27FC236}">
                    <a16:creationId xmlns:a16="http://schemas.microsoft.com/office/drawing/2014/main" id="{331B3A7C-9A32-468C-8832-32ED37101E4A}"/>
                  </a:ext>
                </a:extLst>
              </p:cNvPr>
              <p:cNvGrpSpPr/>
              <p:nvPr/>
            </p:nvGrpSpPr>
            <p:grpSpPr>
              <a:xfrm>
                <a:off x="3839021" y="4656822"/>
                <a:ext cx="1190087" cy="1183372"/>
                <a:chOff x="5877371" y="2694672"/>
                <a:chExt cx="1190087" cy="1183372"/>
              </a:xfrm>
            </p:grpSpPr>
            <p:sp>
              <p:nvSpPr>
                <p:cNvPr id="127" name="Rectangle 126">
                  <a:extLst>
                    <a:ext uri="{FF2B5EF4-FFF2-40B4-BE49-F238E27FC236}">
                      <a16:creationId xmlns:a16="http://schemas.microsoft.com/office/drawing/2014/main" id="{1DDA0E03-DFF8-4E7D-B4D1-B3AC3649952E}"/>
                    </a:ext>
                  </a:extLst>
                </p:cNvPr>
                <p:cNvSpPr/>
                <p:nvPr/>
              </p:nvSpPr>
              <p:spPr>
                <a:xfrm>
                  <a:off x="5877371" y="2694672"/>
                  <a:ext cx="594360" cy="594360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  <a:alpha val="32000"/>
                  </a:schemeClr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14400"/>
                  <a:endParaRPr lang="en-US" sz="1100" b="1" kern="0" dirty="0">
                    <a:solidFill>
                      <a:srgbClr val="FF0000"/>
                    </a:solidFill>
                    <a:latin typeface="Arial"/>
                  </a:endParaRPr>
                </a:p>
              </p:txBody>
            </p:sp>
            <p:sp>
              <p:nvSpPr>
                <p:cNvPr id="128" name="Rectangle 127">
                  <a:extLst>
                    <a:ext uri="{FF2B5EF4-FFF2-40B4-BE49-F238E27FC236}">
                      <a16:creationId xmlns:a16="http://schemas.microsoft.com/office/drawing/2014/main" id="{E1748C76-7E61-4F06-89A0-C6C66134C8E1}"/>
                    </a:ext>
                  </a:extLst>
                </p:cNvPr>
                <p:cNvSpPr/>
                <p:nvPr/>
              </p:nvSpPr>
              <p:spPr>
                <a:xfrm>
                  <a:off x="6473098" y="2694672"/>
                  <a:ext cx="594360" cy="594360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  <a:alpha val="32000"/>
                  </a:schemeClr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14400"/>
                  <a:endParaRPr lang="en-US" sz="1100" b="1" kern="0" dirty="0">
                    <a:solidFill>
                      <a:srgbClr val="FF0000"/>
                    </a:solidFill>
                    <a:latin typeface="Arial"/>
                  </a:endParaRPr>
                </a:p>
              </p:txBody>
            </p:sp>
            <p:sp>
              <p:nvSpPr>
                <p:cNvPr id="129" name="Rectangle 128">
                  <a:extLst>
                    <a:ext uri="{FF2B5EF4-FFF2-40B4-BE49-F238E27FC236}">
                      <a16:creationId xmlns:a16="http://schemas.microsoft.com/office/drawing/2014/main" id="{C8B7CAD2-38A1-41DD-937F-770C8CA7A154}"/>
                    </a:ext>
                  </a:extLst>
                </p:cNvPr>
                <p:cNvSpPr/>
                <p:nvPr/>
              </p:nvSpPr>
              <p:spPr>
                <a:xfrm>
                  <a:off x="5877371" y="3283684"/>
                  <a:ext cx="594360" cy="594360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  <a:alpha val="32000"/>
                  </a:schemeClr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14400"/>
                  <a:endParaRPr lang="en-US" sz="1100" b="1" kern="0" dirty="0">
                    <a:solidFill>
                      <a:srgbClr val="FF0000"/>
                    </a:solidFill>
                    <a:latin typeface="Arial"/>
                  </a:endParaRPr>
                </a:p>
              </p:txBody>
            </p:sp>
            <p:sp>
              <p:nvSpPr>
                <p:cNvPr id="130" name="Rectangle 129">
                  <a:extLst>
                    <a:ext uri="{FF2B5EF4-FFF2-40B4-BE49-F238E27FC236}">
                      <a16:creationId xmlns:a16="http://schemas.microsoft.com/office/drawing/2014/main" id="{4BE159E6-E4F2-4040-87C5-2506D252F42E}"/>
                    </a:ext>
                  </a:extLst>
                </p:cNvPr>
                <p:cNvSpPr/>
                <p:nvPr/>
              </p:nvSpPr>
              <p:spPr>
                <a:xfrm>
                  <a:off x="6473098" y="3283684"/>
                  <a:ext cx="594360" cy="594360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  <a:alpha val="32000"/>
                  </a:schemeClr>
                </a:solidFill>
                <a:ln w="1905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14400"/>
                  <a:endParaRPr lang="en-US" sz="1100" b="1" kern="0" dirty="0">
                    <a:solidFill>
                      <a:srgbClr val="FF0000"/>
                    </a:solidFill>
                    <a:latin typeface="Arial"/>
                  </a:endParaRPr>
                </a:p>
              </p:txBody>
            </p:sp>
          </p:grpSp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D87E155E-2126-4D53-8186-5B077EEC1EA4}"/>
                  </a:ext>
                </a:extLst>
              </p:cNvPr>
              <p:cNvSpPr txBox="1"/>
              <p:nvPr/>
            </p:nvSpPr>
            <p:spPr>
              <a:xfrm>
                <a:off x="6440908" y="3282290"/>
                <a:ext cx="58945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3</a:t>
                </a:r>
              </a:p>
            </p:txBody>
          </p:sp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3A147D77-B09C-4314-9E52-8E05E15DE305}"/>
                  </a:ext>
                </a:extLst>
              </p:cNvPr>
              <p:cNvSpPr txBox="1"/>
              <p:nvPr/>
            </p:nvSpPr>
            <p:spPr>
              <a:xfrm>
                <a:off x="7036635" y="3282290"/>
                <a:ext cx="58945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3</a:t>
                </a:r>
              </a:p>
            </p:txBody>
          </p:sp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D2FC019A-BFD0-42C7-ACCA-55988EB02184}"/>
                  </a:ext>
                </a:extLst>
              </p:cNvPr>
              <p:cNvSpPr txBox="1"/>
              <p:nvPr/>
            </p:nvSpPr>
            <p:spPr>
              <a:xfrm>
                <a:off x="6440908" y="3871523"/>
                <a:ext cx="58945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3</a:t>
                </a:r>
              </a:p>
            </p:txBody>
          </p:sp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ECDE96B6-41E7-42C4-B06F-F2CD8F059304}"/>
                  </a:ext>
                </a:extLst>
              </p:cNvPr>
              <p:cNvSpPr txBox="1"/>
              <p:nvPr/>
            </p:nvSpPr>
            <p:spPr>
              <a:xfrm>
                <a:off x="7030366" y="3871302"/>
                <a:ext cx="58945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3</a:t>
                </a:r>
              </a:p>
            </p:txBody>
          </p:sp>
          <p:sp>
            <p:nvSpPr>
              <p:cNvPr id="135" name="Text Box 307">
                <a:extLst>
                  <a:ext uri="{FF2B5EF4-FFF2-40B4-BE49-F238E27FC236}">
                    <a16:creationId xmlns:a16="http://schemas.microsoft.com/office/drawing/2014/main" id="{B9385B52-4B6C-41A9-8D90-50F1E04C69A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964963" y="2512129"/>
                <a:ext cx="2130805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b="1" kern="0" dirty="0">
                    <a:solidFill>
                      <a:srgbClr val="000000"/>
                    </a:solidFill>
                    <a:latin typeface="Calibri"/>
                    <a:cs typeface="Calibri"/>
                  </a:rPr>
                  <a:t>New Feature Map</a:t>
                </a:r>
                <a:endParaRPr kumimoji="0" lang="en-US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cs typeface="Calibri"/>
                </a:endParaRPr>
              </a:p>
            </p:txBody>
          </p:sp>
          <p:sp>
            <p:nvSpPr>
              <p:cNvPr id="136" name="Text Box 307">
                <a:extLst>
                  <a:ext uri="{FF2B5EF4-FFF2-40B4-BE49-F238E27FC236}">
                    <a16:creationId xmlns:a16="http://schemas.microsoft.com/office/drawing/2014/main" id="{D5A99866-D2CA-491C-9BFF-299A46FB6F9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525087" y="1145141"/>
                <a:ext cx="2299780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b="1" kern="0" dirty="0">
                    <a:solidFill>
                      <a:srgbClr val="000000"/>
                    </a:solidFill>
                    <a:latin typeface="Calibri"/>
                    <a:cs typeface="Calibri"/>
                  </a:rPr>
                  <a:t>Previous Feature Map</a:t>
                </a:r>
                <a:endParaRPr kumimoji="0" lang="en-US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cs typeface="Calibri"/>
                </a:endParaRPr>
              </a:p>
            </p:txBody>
          </p:sp>
        </p:grp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84FB52D4-9DE8-4E65-8124-F883B7B56923}"/>
                </a:ext>
              </a:extLst>
            </p:cNvPr>
            <p:cNvCxnSpPr/>
            <p:nvPr/>
          </p:nvCxnSpPr>
          <p:spPr>
            <a:xfrm flipH="1">
              <a:off x="494325" y="1752228"/>
              <a:ext cx="58571" cy="73229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F3E62D08-7F1B-4A83-9377-9AE0EA23279F}"/>
                </a:ext>
              </a:extLst>
            </p:cNvPr>
            <p:cNvCxnSpPr/>
            <p:nvPr/>
          </p:nvCxnSpPr>
          <p:spPr>
            <a:xfrm flipH="1">
              <a:off x="492980" y="2935600"/>
              <a:ext cx="59726" cy="72773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64A5E26A-1507-402B-9AFB-233F3A03DF3D}"/>
                </a:ext>
              </a:extLst>
            </p:cNvPr>
            <p:cNvCxnSpPr/>
            <p:nvPr/>
          </p:nvCxnSpPr>
          <p:spPr>
            <a:xfrm flipH="1">
              <a:off x="1689797" y="2933052"/>
              <a:ext cx="59726" cy="72773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FC964DC9-BC3F-4BBA-ADB0-DACCBA259FBE}"/>
                </a:ext>
              </a:extLst>
            </p:cNvPr>
            <p:cNvCxnSpPr/>
            <p:nvPr/>
          </p:nvCxnSpPr>
          <p:spPr>
            <a:xfrm flipH="1">
              <a:off x="1675839" y="1748543"/>
              <a:ext cx="59726" cy="72773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7DFC2A60-4853-4A99-95A3-416535D9E22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75704" y="1758866"/>
              <a:ext cx="61950" cy="5897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E260BBDD-E32A-4087-8D97-1A62BCBF934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83297" y="2948842"/>
              <a:ext cx="61950" cy="5897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635E93C1-BFFA-4479-A9D4-C1367FDF762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57698" y="1764390"/>
              <a:ext cx="61950" cy="5897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C7655FF9-7135-4249-AD66-2E6A2D149AC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57219" y="2949495"/>
              <a:ext cx="61950" cy="5897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AB0A6035-45A6-4CCC-ABD9-CCB985ACD05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75704" y="4753372"/>
              <a:ext cx="61950" cy="5897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26147F81-EF4C-4606-8FB8-F01E2FF3648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79740" y="5931926"/>
              <a:ext cx="61950" cy="5897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38711DF4-D986-4990-B7F3-4F22A7D2B71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56740" y="4750974"/>
              <a:ext cx="61950" cy="5897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BB2E067E-03D8-46A9-9AC4-6C067CF1982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56740" y="5935888"/>
              <a:ext cx="72368" cy="55936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7E5A6F61-73A4-4047-8266-7867CD16A8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5955" y="4740903"/>
              <a:ext cx="61950" cy="5897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501D1CAD-9845-4B70-A892-49A1844CE01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7742" y="5928716"/>
              <a:ext cx="61950" cy="5897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D76C7F9F-549B-4301-8226-2CB161908AD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81273" y="5925916"/>
              <a:ext cx="61950" cy="5897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8453502C-0F4A-4D9F-84CF-7B74284D83F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81174" y="4738245"/>
              <a:ext cx="61950" cy="5897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916370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43CD15-CF54-44C8-93EE-DF3027190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 Architecture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4F38AE9-7ADD-4CFD-9D95-CA4DA4F0B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t>27</a:t>
            </a:fld>
            <a:endParaRPr lang="en-US" dirty="0"/>
          </a:p>
        </p:txBody>
      </p: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D1DAD38D-808C-48AD-BB90-6443677E19BF}"/>
              </a:ext>
            </a:extLst>
          </p:cNvPr>
          <p:cNvGrpSpPr/>
          <p:nvPr/>
        </p:nvGrpSpPr>
        <p:grpSpPr>
          <a:xfrm>
            <a:off x="59897" y="2402344"/>
            <a:ext cx="9286791" cy="2043821"/>
            <a:chOff x="59897" y="2402344"/>
            <a:chExt cx="9286791" cy="2043821"/>
          </a:xfrm>
        </p:grpSpPr>
        <p:sp>
          <p:nvSpPr>
            <p:cNvPr id="73" name="AutoShape 304">
              <a:extLst>
                <a:ext uri="{FF2B5EF4-FFF2-40B4-BE49-F238E27FC236}">
                  <a16:creationId xmlns:a16="http://schemas.microsoft.com/office/drawing/2014/main" id="{1E557758-5D46-49DD-95AF-B6D7E65E5B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7267" y="3565288"/>
              <a:ext cx="7383950" cy="191787"/>
            </a:xfrm>
            <a:prstGeom prst="rightArrow">
              <a:avLst>
                <a:gd name="adj1" fmla="val 52602"/>
                <a:gd name="adj2" fmla="val 59572"/>
              </a:avLst>
            </a:prstGeom>
            <a:solidFill>
              <a:srgbClr val="009DDC"/>
            </a:solidFill>
            <a:ln w="9525">
              <a:noFill/>
              <a:miter lim="800000"/>
              <a:headEnd/>
              <a:tailEnd/>
            </a:ln>
            <a:effectLst>
              <a:outerShdw blurRad="38100" dist="25400" dir="2700000" sx="99000" sy="99000" algn="ctr" rotWithShape="0">
                <a:srgbClr val="000000">
                  <a:alpha val="75000"/>
                </a:srgbClr>
              </a:outerShdw>
            </a:effec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14EF71F3-14BF-4388-BE9D-1063A80D199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48024" y="2909589"/>
              <a:ext cx="1250267" cy="1248072"/>
            </a:xfrm>
            <a:prstGeom prst="rect">
              <a:avLst/>
            </a:prstGeom>
            <a:solidFill>
              <a:schemeClr val="bg1"/>
            </a:solidFill>
            <a:ln w="2857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4400"/>
              <a:endParaRPr lang="en-US" sz="1100" b="1" kern="0" dirty="0">
                <a:solidFill>
                  <a:srgbClr val="FF0000"/>
                </a:solidFill>
                <a:latin typeface="Arial"/>
              </a:endParaRP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F3A4B6A1-0E8F-4D26-B811-83F3C7AA2A6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60900" y="3038808"/>
              <a:ext cx="1250267" cy="1248072"/>
            </a:xfrm>
            <a:prstGeom prst="rect">
              <a:avLst/>
            </a:prstGeom>
            <a:solidFill>
              <a:schemeClr val="bg1"/>
            </a:solidFill>
            <a:ln w="2857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4400"/>
              <a:endParaRPr lang="en-US" sz="1100" b="1" kern="0" dirty="0">
                <a:solidFill>
                  <a:srgbClr val="FF0000"/>
                </a:solidFill>
                <a:latin typeface="Arial"/>
              </a:endParaRP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CCA0DC01-171A-43BD-9EB6-C58F7B04783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98505" y="2924218"/>
              <a:ext cx="586001" cy="584972"/>
            </a:xfrm>
            <a:prstGeom prst="rect">
              <a:avLst/>
            </a:prstGeom>
            <a:solidFill>
              <a:schemeClr val="bg1"/>
            </a:solidFill>
            <a:ln w="2857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4400"/>
              <a:endParaRPr lang="en-US" sz="1100" b="1" kern="0" dirty="0">
                <a:solidFill>
                  <a:srgbClr val="FF0000"/>
                </a:solidFill>
                <a:latin typeface="Arial"/>
              </a:endParaRP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A5545A4C-CF2E-4326-B760-1F11EA12230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69672" y="3072545"/>
              <a:ext cx="586001" cy="584972"/>
            </a:xfrm>
            <a:prstGeom prst="rect">
              <a:avLst/>
            </a:prstGeom>
            <a:solidFill>
              <a:schemeClr val="bg1"/>
            </a:solidFill>
            <a:ln w="2857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4400"/>
              <a:endParaRPr lang="en-US" sz="1100" b="1" kern="0" dirty="0">
                <a:solidFill>
                  <a:srgbClr val="FF0000"/>
                </a:solidFill>
                <a:latin typeface="Arial"/>
              </a:endParaRP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F1BDE332-023B-4AAC-9DA7-C70F45DC695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44261" y="3251660"/>
              <a:ext cx="586001" cy="584972"/>
            </a:xfrm>
            <a:prstGeom prst="rect">
              <a:avLst/>
            </a:prstGeom>
            <a:solidFill>
              <a:schemeClr val="bg1"/>
            </a:solidFill>
            <a:ln w="2857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4400"/>
              <a:endParaRPr lang="en-US" sz="1100" b="1" kern="0" dirty="0">
                <a:solidFill>
                  <a:srgbClr val="FF0000"/>
                </a:solidFill>
                <a:latin typeface="Arial"/>
              </a:endParaRP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246FE5D3-DE0E-42C5-B0C1-844E72E8AEE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11825" y="3432371"/>
              <a:ext cx="586001" cy="584972"/>
            </a:xfrm>
            <a:prstGeom prst="rect">
              <a:avLst/>
            </a:prstGeom>
            <a:solidFill>
              <a:schemeClr val="bg1"/>
            </a:solidFill>
            <a:ln w="2857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4400"/>
              <a:endParaRPr lang="en-US" sz="1100" b="1" kern="0" dirty="0">
                <a:solidFill>
                  <a:srgbClr val="FF0000"/>
                </a:solidFill>
                <a:latin typeface="Arial"/>
              </a:endParaRP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F4F20ED9-2329-4ADE-8D56-7042A1A1F72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78475" y="3118480"/>
              <a:ext cx="686688" cy="685482"/>
            </a:xfrm>
            <a:prstGeom prst="rect">
              <a:avLst/>
            </a:prstGeom>
            <a:solidFill>
              <a:schemeClr val="bg1"/>
            </a:solidFill>
            <a:ln w="2857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4400"/>
              <a:endParaRPr lang="en-US" sz="1100" b="1" kern="0" dirty="0">
                <a:solidFill>
                  <a:srgbClr val="FF0000"/>
                </a:solidFill>
                <a:latin typeface="Arial"/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3E95225F-6B3B-40EE-B42F-4C82F51B2D4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58582" y="3271826"/>
              <a:ext cx="686688" cy="685482"/>
            </a:xfrm>
            <a:prstGeom prst="rect">
              <a:avLst/>
            </a:prstGeom>
            <a:solidFill>
              <a:schemeClr val="bg1"/>
            </a:solidFill>
            <a:ln w="2857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4400"/>
              <a:endParaRPr lang="en-US" sz="1100" b="1" kern="0" dirty="0">
                <a:solidFill>
                  <a:srgbClr val="FF0000"/>
                </a:solidFill>
                <a:latin typeface="Arial"/>
              </a:endParaRP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07C43AC2-5326-4B50-BF45-FA6583E4644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69003" y="3055918"/>
              <a:ext cx="375432" cy="374773"/>
            </a:xfrm>
            <a:prstGeom prst="rect">
              <a:avLst/>
            </a:prstGeom>
            <a:solidFill>
              <a:schemeClr val="bg1"/>
            </a:solidFill>
            <a:ln w="2857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4400"/>
              <a:endParaRPr lang="en-US" sz="1100" b="1" kern="0" dirty="0">
                <a:solidFill>
                  <a:srgbClr val="FF0000"/>
                </a:solidFill>
                <a:latin typeface="Arial"/>
              </a:endParaRP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C817D71C-D5B7-417A-AB4D-A52AFDEEBDD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35405" y="3218909"/>
              <a:ext cx="375432" cy="374773"/>
            </a:xfrm>
            <a:prstGeom prst="rect">
              <a:avLst/>
            </a:prstGeom>
            <a:solidFill>
              <a:schemeClr val="bg1"/>
            </a:solidFill>
            <a:ln w="2857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4400"/>
              <a:endParaRPr lang="en-US" sz="1100" b="1" kern="0" dirty="0">
                <a:solidFill>
                  <a:srgbClr val="FF0000"/>
                </a:solidFill>
                <a:latin typeface="Arial"/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1DC939DC-CB6F-4890-B34C-BC5065D1F89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33336" y="3403249"/>
              <a:ext cx="375432" cy="374773"/>
            </a:xfrm>
            <a:prstGeom prst="rect">
              <a:avLst/>
            </a:prstGeom>
            <a:solidFill>
              <a:schemeClr val="bg1"/>
            </a:solidFill>
            <a:ln w="2857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4400"/>
              <a:endParaRPr lang="en-US" sz="1100" b="1" kern="0" dirty="0">
                <a:solidFill>
                  <a:srgbClr val="FF0000"/>
                </a:solidFill>
                <a:latin typeface="Arial"/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BEE27B4C-C108-4D08-9781-ADDCE5F86EA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590602" y="3566240"/>
              <a:ext cx="375432" cy="374773"/>
            </a:xfrm>
            <a:prstGeom prst="rect">
              <a:avLst/>
            </a:prstGeom>
            <a:solidFill>
              <a:schemeClr val="bg1"/>
            </a:solidFill>
            <a:ln w="2857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4400"/>
              <a:endParaRPr lang="en-US" sz="1100" b="1" kern="0" dirty="0">
                <a:solidFill>
                  <a:srgbClr val="FF0000"/>
                </a:solidFill>
                <a:latin typeface="Arial"/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A367FBE3-322F-4A67-BD2C-D3982482723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988330" y="3043300"/>
              <a:ext cx="252967" cy="252523"/>
            </a:xfrm>
            <a:prstGeom prst="rect">
              <a:avLst/>
            </a:prstGeom>
            <a:solidFill>
              <a:schemeClr val="bg1"/>
            </a:solidFill>
            <a:ln w="2857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4400"/>
              <a:endParaRPr lang="en-US" sz="1100" b="1" kern="0" dirty="0">
                <a:solidFill>
                  <a:srgbClr val="FF0000"/>
                </a:solidFill>
                <a:latin typeface="Arial"/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B2420E8D-8C0D-40E2-957C-5E6AD53B0AF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37482" y="3105212"/>
              <a:ext cx="252967" cy="252523"/>
            </a:xfrm>
            <a:prstGeom prst="rect">
              <a:avLst/>
            </a:prstGeom>
            <a:solidFill>
              <a:schemeClr val="bg1"/>
            </a:solidFill>
            <a:ln w="2857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4400"/>
              <a:endParaRPr lang="en-US" sz="1100" b="1" kern="0" dirty="0">
                <a:solidFill>
                  <a:srgbClr val="FF0000"/>
                </a:solidFill>
                <a:latin typeface="Arial"/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F626970A-8469-4A1F-804E-BADCA4B4C7E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87766" y="3164799"/>
              <a:ext cx="252967" cy="252523"/>
            </a:xfrm>
            <a:prstGeom prst="rect">
              <a:avLst/>
            </a:prstGeom>
            <a:solidFill>
              <a:schemeClr val="bg1"/>
            </a:solidFill>
            <a:ln w="2857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4400"/>
              <a:endParaRPr lang="en-US" sz="1100" b="1" kern="0" dirty="0">
                <a:solidFill>
                  <a:srgbClr val="FF0000"/>
                </a:solidFill>
                <a:latin typeface="Arial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7D953ED3-0D13-4637-B577-09918B44099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93968" y="3073695"/>
              <a:ext cx="252967" cy="252523"/>
            </a:xfrm>
            <a:prstGeom prst="rect">
              <a:avLst/>
            </a:prstGeom>
            <a:solidFill>
              <a:schemeClr val="bg1"/>
            </a:solidFill>
            <a:ln w="2857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4400"/>
              <a:endParaRPr lang="en-US" sz="1100" b="1" kern="0" dirty="0">
                <a:solidFill>
                  <a:srgbClr val="FF0000"/>
                </a:solidFill>
                <a:latin typeface="Arial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76F30D2-500B-4EF9-82B6-0FD2F964DD9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743120" y="3135607"/>
              <a:ext cx="252967" cy="252523"/>
            </a:xfrm>
            <a:prstGeom prst="rect">
              <a:avLst/>
            </a:prstGeom>
            <a:solidFill>
              <a:schemeClr val="bg1"/>
            </a:solidFill>
            <a:ln w="2857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4400"/>
              <a:endParaRPr lang="en-US" sz="1100" b="1" kern="0" dirty="0">
                <a:solidFill>
                  <a:srgbClr val="FF0000"/>
                </a:solidFill>
                <a:latin typeface="Arial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F0FB02F5-DEDF-4A33-816B-A2CF56C85E9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793404" y="3195194"/>
              <a:ext cx="252967" cy="252523"/>
            </a:xfrm>
            <a:prstGeom prst="rect">
              <a:avLst/>
            </a:prstGeom>
            <a:solidFill>
              <a:schemeClr val="bg1"/>
            </a:solidFill>
            <a:ln w="2857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4400"/>
              <a:endParaRPr lang="en-US" sz="1100" b="1" kern="0" dirty="0">
                <a:solidFill>
                  <a:srgbClr val="FF0000"/>
                </a:solidFill>
                <a:latin typeface="Arial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B142CA05-50FA-4551-8F55-32FB4F89CC3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846159" y="3256667"/>
              <a:ext cx="252967" cy="252523"/>
            </a:xfrm>
            <a:prstGeom prst="rect">
              <a:avLst/>
            </a:prstGeom>
            <a:solidFill>
              <a:schemeClr val="bg1"/>
            </a:solidFill>
            <a:ln w="2857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4400"/>
              <a:endParaRPr lang="en-US" sz="1100" b="1" kern="0" dirty="0">
                <a:solidFill>
                  <a:srgbClr val="FF0000"/>
                </a:solidFill>
                <a:latin typeface="Arial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0123EFCB-8371-4985-AF21-DBE567A14B9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895311" y="3318579"/>
              <a:ext cx="252967" cy="252523"/>
            </a:xfrm>
            <a:prstGeom prst="rect">
              <a:avLst/>
            </a:prstGeom>
            <a:solidFill>
              <a:schemeClr val="bg1"/>
            </a:solidFill>
            <a:ln w="2857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4400"/>
              <a:endParaRPr lang="en-US" sz="1100" b="1" kern="0" dirty="0">
                <a:solidFill>
                  <a:srgbClr val="FF0000"/>
                </a:solidFill>
                <a:latin typeface="Arial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A09E2601-E0C7-4663-9BAC-646842549D7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945595" y="3378166"/>
              <a:ext cx="252967" cy="252523"/>
            </a:xfrm>
            <a:prstGeom prst="rect">
              <a:avLst/>
            </a:prstGeom>
            <a:solidFill>
              <a:schemeClr val="bg1"/>
            </a:solidFill>
            <a:ln w="2857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4400"/>
              <a:endParaRPr lang="en-US" sz="1100" b="1" kern="0" dirty="0">
                <a:solidFill>
                  <a:srgbClr val="FF0000"/>
                </a:solidFill>
                <a:latin typeface="Arial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0FEB3FE-B8EF-4D5A-B03C-AC828DB32B9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993632" y="3429940"/>
              <a:ext cx="252967" cy="252523"/>
            </a:xfrm>
            <a:prstGeom prst="rect">
              <a:avLst/>
            </a:prstGeom>
            <a:solidFill>
              <a:schemeClr val="bg1"/>
            </a:solidFill>
            <a:ln w="2857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4400"/>
              <a:endParaRPr lang="en-US" sz="1100" b="1" kern="0" dirty="0">
                <a:solidFill>
                  <a:srgbClr val="FF0000"/>
                </a:solidFill>
                <a:latin typeface="Arial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897F1AC-074D-4469-9D98-B5439BF960E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042784" y="3491852"/>
              <a:ext cx="252967" cy="252523"/>
            </a:xfrm>
            <a:prstGeom prst="rect">
              <a:avLst/>
            </a:prstGeom>
            <a:solidFill>
              <a:schemeClr val="bg1"/>
            </a:solidFill>
            <a:ln w="2857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4400"/>
              <a:endParaRPr lang="en-US" sz="1100" b="1" kern="0" dirty="0">
                <a:solidFill>
                  <a:srgbClr val="FF0000"/>
                </a:solidFill>
                <a:latin typeface="Arial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D7DAE466-7D21-43FE-8E8F-A87D6196280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093068" y="3551439"/>
              <a:ext cx="252967" cy="252523"/>
            </a:xfrm>
            <a:prstGeom prst="rect">
              <a:avLst/>
            </a:prstGeom>
            <a:solidFill>
              <a:schemeClr val="bg1"/>
            </a:solidFill>
            <a:ln w="2857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4400"/>
              <a:endParaRPr lang="en-US" sz="1100" b="1" kern="0" dirty="0">
                <a:solidFill>
                  <a:srgbClr val="FF0000"/>
                </a:solidFill>
                <a:latin typeface="Arial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A460872-2104-4F47-B2CE-C738B59FDA1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145823" y="3612912"/>
              <a:ext cx="252967" cy="252523"/>
            </a:xfrm>
            <a:prstGeom prst="rect">
              <a:avLst/>
            </a:prstGeom>
            <a:solidFill>
              <a:schemeClr val="bg1"/>
            </a:solidFill>
            <a:ln w="2857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4400"/>
              <a:endParaRPr lang="en-US" sz="1100" b="1" kern="0" dirty="0">
                <a:solidFill>
                  <a:srgbClr val="FF0000"/>
                </a:solidFill>
                <a:latin typeface="Arial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8DD9757-3CD1-46BC-AE9C-65272A96399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194975" y="3674824"/>
              <a:ext cx="252967" cy="252523"/>
            </a:xfrm>
            <a:prstGeom prst="rect">
              <a:avLst/>
            </a:prstGeom>
            <a:solidFill>
              <a:schemeClr val="bg1"/>
            </a:solidFill>
            <a:ln w="2857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4400"/>
              <a:endParaRPr lang="en-US" sz="1100" b="1" kern="0" dirty="0">
                <a:solidFill>
                  <a:srgbClr val="FF0000"/>
                </a:solidFill>
                <a:latin typeface="Arial"/>
              </a:endParaRP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4BA4423-4A1C-4270-BE75-86FC328178B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897" y="3055918"/>
              <a:ext cx="1250266" cy="1250266"/>
            </a:xfrm>
            <a:prstGeom prst="rect">
              <a:avLst/>
            </a:prstGeom>
            <a:ln w="9525">
              <a:solidFill>
                <a:schemeClr val="tx1"/>
              </a:solidFill>
            </a:ln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2DCB67F-7DAE-4A06-A811-5EDF2B61313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245259" y="3734411"/>
              <a:ext cx="252967" cy="252523"/>
            </a:xfrm>
            <a:prstGeom prst="rect">
              <a:avLst/>
            </a:prstGeom>
            <a:solidFill>
              <a:schemeClr val="bg1"/>
            </a:solidFill>
            <a:ln w="2857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4400"/>
              <a:endParaRPr lang="en-US" sz="1100" b="1" kern="0" dirty="0">
                <a:solidFill>
                  <a:srgbClr val="FF0000"/>
                </a:solidFill>
                <a:latin typeface="Arial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AC1B3909-9186-4480-B6FC-DF66A6546F3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35139" y="3213361"/>
              <a:ext cx="252967" cy="252523"/>
            </a:xfrm>
            <a:prstGeom prst="rect">
              <a:avLst/>
            </a:prstGeom>
            <a:solidFill>
              <a:schemeClr val="bg1"/>
            </a:solidFill>
            <a:ln w="2857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4400"/>
              <a:endParaRPr lang="en-US" sz="1100" b="1" kern="0" dirty="0">
                <a:solidFill>
                  <a:srgbClr val="FF0000"/>
                </a:solidFill>
                <a:latin typeface="Arial"/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7B0B7EF7-D54E-4437-939E-582FA984BB1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84291" y="3275273"/>
              <a:ext cx="252967" cy="252523"/>
            </a:xfrm>
            <a:prstGeom prst="rect">
              <a:avLst/>
            </a:prstGeom>
            <a:solidFill>
              <a:schemeClr val="bg1"/>
            </a:solidFill>
            <a:ln w="2857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4400"/>
              <a:endParaRPr lang="en-US" sz="1100" b="1" kern="0" dirty="0">
                <a:solidFill>
                  <a:srgbClr val="FF0000"/>
                </a:solidFill>
                <a:latin typeface="Arial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6AAF8928-8ABC-48F8-8AFC-1E4D98ACD9A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234575" y="3334860"/>
              <a:ext cx="252967" cy="252523"/>
            </a:xfrm>
            <a:prstGeom prst="rect">
              <a:avLst/>
            </a:prstGeom>
            <a:solidFill>
              <a:schemeClr val="bg1"/>
            </a:solidFill>
            <a:ln w="2857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4400"/>
              <a:endParaRPr lang="en-US" sz="1100" b="1" kern="0" dirty="0">
                <a:solidFill>
                  <a:srgbClr val="FF0000"/>
                </a:solidFill>
                <a:latin typeface="Arial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B3A7DDDD-D859-4E4B-8A13-319ACC132F0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287330" y="3396333"/>
              <a:ext cx="252967" cy="252523"/>
            </a:xfrm>
            <a:prstGeom prst="rect">
              <a:avLst/>
            </a:prstGeom>
            <a:solidFill>
              <a:schemeClr val="bg1"/>
            </a:solidFill>
            <a:ln w="2857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4400"/>
              <a:endParaRPr lang="en-US" sz="1100" b="1" kern="0" dirty="0">
                <a:solidFill>
                  <a:srgbClr val="FF0000"/>
                </a:solidFill>
                <a:latin typeface="Arial"/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7E4A4B02-ED50-48EB-868B-E49D02E31AB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6482" y="3458245"/>
              <a:ext cx="252967" cy="252523"/>
            </a:xfrm>
            <a:prstGeom prst="rect">
              <a:avLst/>
            </a:prstGeom>
            <a:solidFill>
              <a:schemeClr val="bg1"/>
            </a:solidFill>
            <a:ln w="2857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4400"/>
              <a:endParaRPr lang="en-US" sz="1100" b="1" kern="0" dirty="0">
                <a:solidFill>
                  <a:srgbClr val="FF0000"/>
                </a:solidFill>
                <a:latin typeface="Arial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165D8C4-97B5-4444-BEBF-A84BBBB5B1D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86766" y="3517832"/>
              <a:ext cx="252967" cy="252523"/>
            </a:xfrm>
            <a:prstGeom prst="rect">
              <a:avLst/>
            </a:prstGeom>
            <a:solidFill>
              <a:schemeClr val="bg1"/>
            </a:solidFill>
            <a:ln w="2857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4400"/>
              <a:endParaRPr lang="en-US" sz="1100" b="1" kern="0" dirty="0">
                <a:solidFill>
                  <a:srgbClr val="FF0000"/>
                </a:solidFill>
                <a:latin typeface="Arial"/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ED7BE971-22E1-4807-84EC-14919AB2087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434803" y="3569606"/>
              <a:ext cx="252967" cy="252523"/>
            </a:xfrm>
            <a:prstGeom prst="rect">
              <a:avLst/>
            </a:prstGeom>
            <a:solidFill>
              <a:schemeClr val="bg1"/>
            </a:solidFill>
            <a:ln w="2857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4400"/>
              <a:endParaRPr lang="en-US" sz="1100" b="1" kern="0" dirty="0">
                <a:solidFill>
                  <a:srgbClr val="FF0000"/>
                </a:solidFill>
                <a:latin typeface="Arial"/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A2CF6A1-FDCA-4B18-8267-0EA23EBAE69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483955" y="3631518"/>
              <a:ext cx="252967" cy="252523"/>
            </a:xfrm>
            <a:prstGeom prst="rect">
              <a:avLst/>
            </a:prstGeom>
            <a:solidFill>
              <a:schemeClr val="bg1"/>
            </a:solidFill>
            <a:ln w="2857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4400"/>
              <a:endParaRPr lang="en-US" sz="1100" b="1" kern="0" dirty="0">
                <a:solidFill>
                  <a:srgbClr val="FF0000"/>
                </a:solidFill>
                <a:latin typeface="Arial"/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AC0272D3-8070-4DD5-8250-6F140E42DDD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534239" y="3691105"/>
              <a:ext cx="252967" cy="252523"/>
            </a:xfrm>
            <a:prstGeom prst="rect">
              <a:avLst/>
            </a:prstGeom>
            <a:solidFill>
              <a:schemeClr val="bg1"/>
            </a:solidFill>
            <a:ln w="2857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4400"/>
              <a:endParaRPr lang="en-US" sz="1100" b="1" kern="0" dirty="0">
                <a:solidFill>
                  <a:srgbClr val="FF0000"/>
                </a:solidFill>
                <a:latin typeface="Arial"/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0211768D-C0B8-4E21-AABE-FACD4F80A91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586994" y="3752578"/>
              <a:ext cx="252967" cy="252523"/>
            </a:xfrm>
            <a:prstGeom prst="rect">
              <a:avLst/>
            </a:prstGeom>
            <a:solidFill>
              <a:schemeClr val="bg1"/>
            </a:solidFill>
            <a:ln w="2857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4400"/>
              <a:endParaRPr lang="en-US" sz="1100" b="1" kern="0" dirty="0">
                <a:solidFill>
                  <a:srgbClr val="FF0000"/>
                </a:solidFill>
                <a:latin typeface="Arial"/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788B831-E057-4067-9B98-50B36055D7C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36146" y="3814490"/>
              <a:ext cx="252967" cy="252523"/>
            </a:xfrm>
            <a:prstGeom prst="rect">
              <a:avLst/>
            </a:prstGeom>
            <a:solidFill>
              <a:schemeClr val="bg1"/>
            </a:solidFill>
            <a:ln w="2857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4400"/>
              <a:endParaRPr lang="en-US" sz="1100" b="1" kern="0" dirty="0">
                <a:solidFill>
                  <a:srgbClr val="FF0000"/>
                </a:solidFill>
                <a:latin typeface="Arial"/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8C4A1DA0-1114-48E7-8B33-A0400F513A6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86430" y="3874077"/>
              <a:ext cx="252967" cy="252523"/>
            </a:xfrm>
            <a:prstGeom prst="rect">
              <a:avLst/>
            </a:prstGeom>
            <a:solidFill>
              <a:schemeClr val="bg1"/>
            </a:solidFill>
            <a:ln w="2857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4400"/>
              <a:endParaRPr lang="en-US" sz="1100" b="1" kern="0" dirty="0">
                <a:solidFill>
                  <a:srgbClr val="FF0000"/>
                </a:solidFill>
                <a:latin typeface="Arial"/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46AE1CAB-CC7A-489B-BAB3-E9AD6DBD35B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788533" y="3750580"/>
              <a:ext cx="375432" cy="374773"/>
            </a:xfrm>
            <a:prstGeom prst="rect">
              <a:avLst/>
            </a:prstGeom>
            <a:solidFill>
              <a:schemeClr val="bg1"/>
            </a:solidFill>
            <a:ln w="2857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4400"/>
              <a:endParaRPr lang="en-US" sz="1100" b="1" kern="0" dirty="0">
                <a:solidFill>
                  <a:srgbClr val="FF0000"/>
                </a:solidFill>
                <a:latin typeface="Arial"/>
              </a:endParaRP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903EEBC3-48F6-4DE6-B02E-74AFF95146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67322" y="3591681"/>
              <a:ext cx="586001" cy="584972"/>
            </a:xfrm>
            <a:prstGeom prst="rect">
              <a:avLst/>
            </a:prstGeom>
            <a:solidFill>
              <a:schemeClr val="bg1"/>
            </a:solidFill>
            <a:ln w="2857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4400"/>
              <a:endParaRPr lang="en-US" sz="1100" b="1" kern="0" dirty="0">
                <a:solidFill>
                  <a:srgbClr val="FF0000"/>
                </a:solidFill>
                <a:latin typeface="Arial"/>
              </a:endParaRP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46CD7EDE-79BF-428B-8A49-A57F7E7BFD6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37009" y="3198093"/>
              <a:ext cx="1250267" cy="1248072"/>
            </a:xfrm>
            <a:prstGeom prst="rect">
              <a:avLst/>
            </a:prstGeom>
            <a:solidFill>
              <a:schemeClr val="bg1"/>
            </a:solidFill>
            <a:ln w="2857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4400"/>
              <a:endParaRPr lang="en-US" sz="1100" b="1" kern="0" dirty="0">
                <a:solidFill>
                  <a:srgbClr val="FF0000"/>
                </a:solidFill>
                <a:latin typeface="Arial"/>
              </a:endParaRP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6954F829-56D4-40CB-90F2-36B8644F5CE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35487" y="3425172"/>
              <a:ext cx="686688" cy="685482"/>
            </a:xfrm>
            <a:prstGeom prst="rect">
              <a:avLst/>
            </a:prstGeom>
            <a:solidFill>
              <a:schemeClr val="bg1"/>
            </a:solidFill>
            <a:ln w="2857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4400"/>
              <a:endParaRPr lang="en-US" sz="1100" b="1" kern="0" dirty="0">
                <a:solidFill>
                  <a:srgbClr val="FF0000"/>
                </a:solidFill>
                <a:latin typeface="Arial"/>
              </a:endParaRPr>
            </a:p>
          </p:txBody>
        </p:sp>
        <p:pic>
          <p:nvPicPr>
            <p:cNvPr id="77" name="Graphic 76" descr="Apple">
              <a:extLst>
                <a:ext uri="{FF2B5EF4-FFF2-40B4-BE49-F238E27FC236}">
                  <a16:creationId xmlns:a16="http://schemas.microsoft.com/office/drawing/2014/main" id="{FB41EA4E-0F3B-4008-99DA-A951B9ECE6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642409" y="3141519"/>
              <a:ext cx="438912" cy="438912"/>
            </a:xfrm>
            <a:prstGeom prst="rect">
              <a:avLst/>
            </a:prstGeom>
          </p:spPr>
        </p:pic>
        <p:pic>
          <p:nvPicPr>
            <p:cNvPr id="85" name="Graphic 84" descr="Grapes">
              <a:extLst>
                <a:ext uri="{FF2B5EF4-FFF2-40B4-BE49-F238E27FC236}">
                  <a16:creationId xmlns:a16="http://schemas.microsoft.com/office/drawing/2014/main" id="{39EB9501-37F9-4301-B324-6356535F597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651897" y="3785042"/>
              <a:ext cx="434650" cy="434650"/>
            </a:xfrm>
            <a:prstGeom prst="rect">
              <a:avLst/>
            </a:prstGeom>
          </p:spPr>
        </p:pic>
        <p:sp>
          <p:nvSpPr>
            <p:cNvPr id="88" name="Text Box 307">
              <a:extLst>
                <a:ext uri="{FF2B5EF4-FFF2-40B4-BE49-F238E27FC236}">
                  <a16:creationId xmlns:a16="http://schemas.microsoft.com/office/drawing/2014/main" id="{7CC10983-B8D7-4A76-97C4-71A5BFD866E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738624" y="2407744"/>
              <a:ext cx="1490662" cy="2923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cs typeface="Calibri"/>
                </a:rPr>
                <a:t>Fully Connected</a:t>
              </a:r>
            </a:p>
          </p:txBody>
        </p:sp>
        <p:sp>
          <p:nvSpPr>
            <p:cNvPr id="89" name="Text Box 307">
              <a:extLst>
                <a:ext uri="{FF2B5EF4-FFF2-40B4-BE49-F238E27FC236}">
                  <a16:creationId xmlns:a16="http://schemas.microsoft.com/office/drawing/2014/main" id="{FD536A83-E7EE-41DB-9DA9-8C9721B1C21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290777" y="2407744"/>
              <a:ext cx="1055911" cy="2923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cs typeface="Calibri"/>
                </a:rPr>
                <a:t>Output</a:t>
              </a:r>
            </a:p>
          </p:txBody>
        </p:sp>
        <p:sp>
          <p:nvSpPr>
            <p:cNvPr id="90" name="Text Box 307">
              <a:extLst>
                <a:ext uri="{FF2B5EF4-FFF2-40B4-BE49-F238E27FC236}">
                  <a16:creationId xmlns:a16="http://schemas.microsoft.com/office/drawing/2014/main" id="{D7D19979-85D8-4D7F-B6BD-184791CFA25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97276" y="2402344"/>
              <a:ext cx="919920" cy="2923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cs typeface="Calibri"/>
                </a:rPr>
                <a:t>Pooling</a:t>
              </a:r>
            </a:p>
          </p:txBody>
        </p:sp>
        <p:sp>
          <p:nvSpPr>
            <p:cNvPr id="91" name="Text Box 307">
              <a:extLst>
                <a:ext uri="{FF2B5EF4-FFF2-40B4-BE49-F238E27FC236}">
                  <a16:creationId xmlns:a16="http://schemas.microsoft.com/office/drawing/2014/main" id="{B9B7D8D1-C361-4B2F-958E-D2B3BA1C68A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75527" y="2402344"/>
              <a:ext cx="919920" cy="2923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cs typeface="Calibri"/>
                </a:rPr>
                <a:t>Pooling</a:t>
              </a:r>
            </a:p>
          </p:txBody>
        </p:sp>
        <p:sp>
          <p:nvSpPr>
            <p:cNvPr id="92" name="Text Box 307">
              <a:extLst>
                <a:ext uri="{FF2B5EF4-FFF2-40B4-BE49-F238E27FC236}">
                  <a16:creationId xmlns:a16="http://schemas.microsoft.com/office/drawing/2014/main" id="{CD223245-C835-4635-B8DF-FDD1845AFE8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48915" y="2411073"/>
              <a:ext cx="1055910" cy="2923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300" b="1" kern="0" dirty="0">
                  <a:solidFill>
                    <a:srgbClr val="000000"/>
                  </a:solidFill>
                  <a:latin typeface="Calibri"/>
                  <a:cs typeface="Calibri"/>
                </a:rPr>
                <a:t>Convolution</a:t>
              </a:r>
              <a:endParaRPr kumimoji="0" lang="en-US" sz="13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</a:endParaRPr>
            </a:p>
          </p:txBody>
        </p:sp>
        <p:sp>
          <p:nvSpPr>
            <p:cNvPr id="93" name="Text Box 307">
              <a:extLst>
                <a:ext uri="{FF2B5EF4-FFF2-40B4-BE49-F238E27FC236}">
                  <a16:creationId xmlns:a16="http://schemas.microsoft.com/office/drawing/2014/main" id="{0A684B22-D0AB-44E8-9153-46B0D9FFA7E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18703" y="2411073"/>
              <a:ext cx="1055910" cy="2923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300" b="1" kern="0" dirty="0">
                  <a:solidFill>
                    <a:srgbClr val="000000"/>
                  </a:solidFill>
                  <a:latin typeface="Calibri"/>
                  <a:cs typeface="Calibri"/>
                </a:rPr>
                <a:t>Convolution</a:t>
              </a:r>
              <a:endParaRPr kumimoji="0" lang="en-US" sz="13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</a:endParaRPr>
            </a:p>
          </p:txBody>
        </p:sp>
        <p:sp>
          <p:nvSpPr>
            <p:cNvPr id="94" name="Text Box 307">
              <a:extLst>
                <a:ext uri="{FF2B5EF4-FFF2-40B4-BE49-F238E27FC236}">
                  <a16:creationId xmlns:a16="http://schemas.microsoft.com/office/drawing/2014/main" id="{B9888720-BF19-4EE1-B1F8-CFD942678AC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7556" y="2411073"/>
              <a:ext cx="814947" cy="2923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300" b="1" kern="0" dirty="0">
                  <a:solidFill>
                    <a:srgbClr val="000000"/>
                  </a:solidFill>
                  <a:latin typeface="Calibri"/>
                  <a:cs typeface="Calibri"/>
                </a:rPr>
                <a:t>Input</a:t>
              </a:r>
              <a:endParaRPr kumimoji="0" lang="en-US" sz="13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</a:endParaRPr>
            </a:p>
          </p:txBody>
        </p:sp>
        <p:sp>
          <p:nvSpPr>
            <p:cNvPr id="95" name="AutoShape 303">
              <a:extLst>
                <a:ext uri="{FF2B5EF4-FFF2-40B4-BE49-F238E27FC236}">
                  <a16:creationId xmlns:a16="http://schemas.microsoft.com/office/drawing/2014/main" id="{783F8506-EBF8-41F3-A95B-CD4A63ABE98E}"/>
                </a:ext>
              </a:extLst>
            </p:cNvPr>
            <p:cNvSpPr>
              <a:spLocks/>
            </p:cNvSpPr>
            <p:nvPr/>
          </p:nvSpPr>
          <p:spPr bwMode="auto">
            <a:xfrm rot="5400000" flipH="1" flipV="1">
              <a:off x="2130585" y="2186547"/>
              <a:ext cx="139363" cy="1147173"/>
            </a:xfrm>
            <a:prstGeom prst="rightBrace">
              <a:avLst>
                <a:gd name="adj1" fmla="val 65909"/>
                <a:gd name="adj2" fmla="val 50000"/>
              </a:avLst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8" name="AutoShape 303">
              <a:extLst>
                <a:ext uri="{FF2B5EF4-FFF2-40B4-BE49-F238E27FC236}">
                  <a16:creationId xmlns:a16="http://schemas.microsoft.com/office/drawing/2014/main" id="{0A7C0455-7534-4112-9090-AF5D3489075E}"/>
                </a:ext>
              </a:extLst>
            </p:cNvPr>
            <p:cNvSpPr>
              <a:spLocks/>
            </p:cNvSpPr>
            <p:nvPr/>
          </p:nvSpPr>
          <p:spPr bwMode="auto">
            <a:xfrm rot="5400000" flipH="1" flipV="1">
              <a:off x="3833187" y="2371995"/>
              <a:ext cx="177265" cy="811824"/>
            </a:xfrm>
            <a:prstGeom prst="rightBrace">
              <a:avLst>
                <a:gd name="adj1" fmla="val 65909"/>
                <a:gd name="adj2" fmla="val 50000"/>
              </a:avLst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9" name="AutoShape 303">
              <a:extLst>
                <a:ext uri="{FF2B5EF4-FFF2-40B4-BE49-F238E27FC236}">
                  <a16:creationId xmlns:a16="http://schemas.microsoft.com/office/drawing/2014/main" id="{DF3B25EE-7FB4-4B34-BCA5-674FB65E4BBE}"/>
                </a:ext>
              </a:extLst>
            </p:cNvPr>
            <p:cNvSpPr>
              <a:spLocks/>
            </p:cNvSpPr>
            <p:nvPr/>
          </p:nvSpPr>
          <p:spPr bwMode="auto">
            <a:xfrm rot="5400000" flipH="1" flipV="1">
              <a:off x="5031002" y="2412572"/>
              <a:ext cx="130718" cy="703768"/>
            </a:xfrm>
            <a:prstGeom prst="rightBrace">
              <a:avLst>
                <a:gd name="adj1" fmla="val 65909"/>
                <a:gd name="adj2" fmla="val 50000"/>
              </a:avLst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0" name="AutoShape 303">
              <a:extLst>
                <a:ext uri="{FF2B5EF4-FFF2-40B4-BE49-F238E27FC236}">
                  <a16:creationId xmlns:a16="http://schemas.microsoft.com/office/drawing/2014/main" id="{90D8580A-DEF3-4168-8220-C7BEAB9BB3AD}"/>
                </a:ext>
              </a:extLst>
            </p:cNvPr>
            <p:cNvSpPr>
              <a:spLocks/>
            </p:cNvSpPr>
            <p:nvPr/>
          </p:nvSpPr>
          <p:spPr bwMode="auto">
            <a:xfrm rot="5400000" flipH="1" flipV="1">
              <a:off x="6170944" y="2436684"/>
              <a:ext cx="179755" cy="705020"/>
            </a:xfrm>
            <a:prstGeom prst="rightBrace">
              <a:avLst>
                <a:gd name="adj1" fmla="val 65909"/>
                <a:gd name="adj2" fmla="val 50000"/>
              </a:avLst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1" name="AutoShape 303">
              <a:extLst>
                <a:ext uri="{FF2B5EF4-FFF2-40B4-BE49-F238E27FC236}">
                  <a16:creationId xmlns:a16="http://schemas.microsoft.com/office/drawing/2014/main" id="{6C8C9081-1585-466C-AE89-D5F5948F049A}"/>
                </a:ext>
              </a:extLst>
            </p:cNvPr>
            <p:cNvSpPr>
              <a:spLocks/>
            </p:cNvSpPr>
            <p:nvPr/>
          </p:nvSpPr>
          <p:spPr bwMode="auto">
            <a:xfrm rot="5400000" flipH="1" flipV="1">
              <a:off x="7353199" y="2344884"/>
              <a:ext cx="187644" cy="880729"/>
            </a:xfrm>
            <a:prstGeom prst="rightBrace">
              <a:avLst>
                <a:gd name="adj1" fmla="val 65909"/>
                <a:gd name="adj2" fmla="val 50000"/>
              </a:avLst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2" name="AutoShape 303">
              <a:extLst>
                <a:ext uri="{FF2B5EF4-FFF2-40B4-BE49-F238E27FC236}">
                  <a16:creationId xmlns:a16="http://schemas.microsoft.com/office/drawing/2014/main" id="{8B5014B5-7EE0-4B44-B2F5-ABFC18FBA179}"/>
                </a:ext>
              </a:extLst>
            </p:cNvPr>
            <p:cNvSpPr>
              <a:spLocks/>
            </p:cNvSpPr>
            <p:nvPr/>
          </p:nvSpPr>
          <p:spPr bwMode="auto">
            <a:xfrm rot="5400000" flipH="1" flipV="1">
              <a:off x="8769835" y="2557981"/>
              <a:ext cx="148189" cy="460191"/>
            </a:xfrm>
            <a:prstGeom prst="rightBrace">
              <a:avLst>
                <a:gd name="adj1" fmla="val 65909"/>
                <a:gd name="adj2" fmla="val 50000"/>
              </a:avLst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3" name="AutoShape 303">
              <a:extLst>
                <a:ext uri="{FF2B5EF4-FFF2-40B4-BE49-F238E27FC236}">
                  <a16:creationId xmlns:a16="http://schemas.microsoft.com/office/drawing/2014/main" id="{F479BCDE-95A9-4575-862B-AE1A50244A38}"/>
                </a:ext>
              </a:extLst>
            </p:cNvPr>
            <p:cNvSpPr>
              <a:spLocks/>
            </p:cNvSpPr>
            <p:nvPr/>
          </p:nvSpPr>
          <p:spPr bwMode="auto">
            <a:xfrm rot="5400000" flipH="1" flipV="1">
              <a:off x="613346" y="2204320"/>
              <a:ext cx="139363" cy="1147173"/>
            </a:xfrm>
            <a:prstGeom prst="rightBrace">
              <a:avLst>
                <a:gd name="adj1" fmla="val 65909"/>
                <a:gd name="adj2" fmla="val 50000"/>
              </a:avLst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692179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3213773-F35C-4B69-B40E-8FBF9B7DBF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t>28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71C7FB7-9679-44E7-975B-90C2293408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600" dirty="0"/>
              <a:t>One network is discriminative, the other is generative.</a:t>
            </a:r>
          </a:p>
          <a:p>
            <a:r>
              <a:rPr lang="en-US" sz="1600" dirty="0"/>
              <a:t>Training networks in opposition leads to more skillful models.</a:t>
            </a:r>
          </a:p>
          <a:p>
            <a:r>
              <a:rPr lang="en-US" sz="1600" b="1" dirty="0"/>
              <a:t>Discriminator</a:t>
            </a:r>
            <a:r>
              <a:rPr lang="en-US" sz="1600" dirty="0"/>
              <a:t>:</a:t>
            </a:r>
          </a:p>
          <a:p>
            <a:pPr lvl="1"/>
            <a:r>
              <a:rPr lang="en-US" sz="1400" dirty="0"/>
              <a:t>Similar to networks mentioned already.</a:t>
            </a:r>
          </a:p>
          <a:p>
            <a:pPr lvl="1"/>
            <a:r>
              <a:rPr lang="en-US" sz="1400" dirty="0"/>
              <a:t>Predicts a label given a set of features.</a:t>
            </a:r>
          </a:p>
          <a:p>
            <a:pPr lvl="1"/>
            <a:r>
              <a:rPr lang="en-US" sz="1400" dirty="0"/>
              <a:t>Example: Looks for correlations between features to predict heart disease.</a:t>
            </a:r>
          </a:p>
          <a:p>
            <a:r>
              <a:rPr lang="en-US" sz="1600" b="1" dirty="0"/>
              <a:t>Generator</a:t>
            </a:r>
            <a:r>
              <a:rPr lang="en-US" sz="1600" dirty="0"/>
              <a:t>:</a:t>
            </a:r>
          </a:p>
          <a:p>
            <a:pPr lvl="1"/>
            <a:r>
              <a:rPr lang="en-US" sz="1400" dirty="0"/>
              <a:t>Does the opposite.</a:t>
            </a:r>
          </a:p>
          <a:p>
            <a:pPr lvl="1"/>
            <a:r>
              <a:rPr lang="en-US" sz="1400" dirty="0"/>
              <a:t>Predicts features given a label.</a:t>
            </a:r>
          </a:p>
          <a:p>
            <a:pPr lvl="1"/>
            <a:r>
              <a:rPr lang="en-US" sz="1400" dirty="0"/>
              <a:t>Maps distribution of feature values and generates new values that fit in distribution.</a:t>
            </a:r>
          </a:p>
          <a:p>
            <a:pPr lvl="1"/>
            <a:r>
              <a:rPr lang="en-US" sz="1400" dirty="0"/>
              <a:t>Example: For a patient with heart disease, determines what features play a role.</a:t>
            </a:r>
          </a:p>
          <a:p>
            <a:r>
              <a:rPr lang="en-US" sz="1600" dirty="0"/>
              <a:t>Both are in a constant state of conflict.</a:t>
            </a:r>
          </a:p>
          <a:p>
            <a:pPr lvl="1"/>
            <a:r>
              <a:rPr lang="en-US" sz="1400" dirty="0"/>
              <a:t>Generator creates new data to send to discriminator.</a:t>
            </a:r>
          </a:p>
          <a:p>
            <a:pPr lvl="1"/>
            <a:r>
              <a:rPr lang="en-US" sz="1400" dirty="0"/>
              <a:t>Generator wants to "fool" the discriminator, and discriminator wants to detect this.</a:t>
            </a:r>
          </a:p>
          <a:p>
            <a:r>
              <a:rPr lang="en-US" sz="1600" dirty="0"/>
              <a:t>Tug-of-war strengthens network's ability to generate convincing data.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0B27607-CE28-4244-AB4B-8E38A2EBA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Generative Adversarial Network (GAN)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9551AAF-A9BA-4D4D-B01B-ED064B9D5D5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b="1" dirty="0"/>
              <a:t>Generative Adversarial Network</a:t>
            </a:r>
            <a:r>
              <a:rPr lang="en-US" dirty="0"/>
              <a:t>: A neural network architecture that pits two different neural networks against each other.</a:t>
            </a:r>
          </a:p>
        </p:txBody>
      </p:sp>
    </p:spTree>
    <p:extLst>
      <p:ext uri="{BB962C8B-B14F-4D97-AF65-F5344CB8AC3E}">
        <p14:creationId xmlns:p14="http://schemas.microsoft.com/office/powerpoint/2010/main" val="39152815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D6BEE-9F42-44FC-BF99-A1C3D0D0FD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GAN Architecture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B5B683-8AEC-4517-A05F-2B78395DB5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t>29</a:t>
            </a:fld>
            <a:endParaRPr lang="en-US" dirty="0"/>
          </a:p>
        </p:txBody>
      </p: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C307942D-43C1-4049-9E02-428F94CDD01F}"/>
              </a:ext>
            </a:extLst>
          </p:cNvPr>
          <p:cNvGrpSpPr/>
          <p:nvPr/>
        </p:nvGrpSpPr>
        <p:grpSpPr>
          <a:xfrm>
            <a:off x="212010" y="1369262"/>
            <a:ext cx="9026371" cy="4449426"/>
            <a:chOff x="212010" y="1271896"/>
            <a:chExt cx="9026371" cy="4449426"/>
          </a:xfrm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66582F8F-2889-4768-861A-DFDD28C4D646}"/>
                </a:ext>
              </a:extLst>
            </p:cNvPr>
            <p:cNvSpPr/>
            <p:nvPr/>
          </p:nvSpPr>
          <p:spPr>
            <a:xfrm>
              <a:off x="5580736" y="2955329"/>
              <a:ext cx="2240783" cy="140437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4400"/>
              <a:endParaRPr lang="en-US" sz="1100" b="1" kern="0" dirty="0">
                <a:solidFill>
                  <a:srgbClr val="FF0000"/>
                </a:solidFill>
                <a:latin typeface="Arial"/>
              </a:endParaRP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1AB12BC1-571E-4775-9480-40CA8560B14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24743" y="2468532"/>
              <a:ext cx="738955" cy="738139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E586F358-6DAD-4735-AE94-76F5F40CB4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48967" y="1827328"/>
              <a:ext cx="776548" cy="713726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325F0343-32D3-454A-825B-3D48F01F34C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40012" y="4626522"/>
              <a:ext cx="880188" cy="752086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A79D939E-AB3A-4AF7-8080-8BAFACDFB6E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22598" y="2255443"/>
              <a:ext cx="775691" cy="738139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A66BE824-F629-4F2E-A924-7070E77321E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045056" y="2252201"/>
              <a:ext cx="846909" cy="741381"/>
            </a:xfrm>
            <a:prstGeom prst="rect">
              <a:avLst/>
            </a:prstGeom>
          </p:spPr>
        </p:pic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B515B721-AFA2-44B9-8898-0F4F14A4F3E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281238" y="3551791"/>
              <a:ext cx="346512" cy="338434"/>
              <a:chOff x="1933550" y="1368108"/>
              <a:chExt cx="1094962" cy="1069435"/>
            </a:xfrm>
          </p:grpSpPr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CFDB7033-E948-425E-B1B8-ADAEC0D9D83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933550" y="1368108"/>
                <a:ext cx="375432" cy="374773"/>
              </a:xfrm>
              <a:prstGeom prst="rect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/>
                <a:endParaRPr lang="en-US" sz="1100" b="1" kern="0" dirty="0">
                  <a:solidFill>
                    <a:srgbClr val="FF0000"/>
                  </a:solidFill>
                  <a:latin typeface="Arial"/>
                </a:endParaRPr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2D683F17-CF62-4D0C-B447-69B9C9447D7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099952" y="1531099"/>
                <a:ext cx="375432" cy="374773"/>
              </a:xfrm>
              <a:prstGeom prst="rect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/>
                <a:endParaRPr lang="en-US" sz="1100" b="1" kern="0" dirty="0">
                  <a:solidFill>
                    <a:srgbClr val="FF0000"/>
                  </a:solidFill>
                  <a:latin typeface="Arial"/>
                </a:endParaRPr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296E9E32-3171-4771-8267-E950B4599EA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297883" y="1715439"/>
                <a:ext cx="375432" cy="374773"/>
              </a:xfrm>
              <a:prstGeom prst="rect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/>
                <a:endParaRPr lang="en-US" sz="1100" b="1" kern="0" dirty="0">
                  <a:solidFill>
                    <a:srgbClr val="FF0000"/>
                  </a:solidFill>
                  <a:latin typeface="Arial"/>
                </a:endParaRPr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FECB965E-5F0B-4A8B-BCA8-8F15167D9AC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455149" y="1878430"/>
                <a:ext cx="375432" cy="374773"/>
              </a:xfrm>
              <a:prstGeom prst="rect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/>
                <a:endParaRPr lang="en-US" sz="1100" b="1" kern="0" dirty="0">
                  <a:solidFill>
                    <a:srgbClr val="FF0000"/>
                  </a:solidFill>
                  <a:latin typeface="Arial"/>
                </a:endParaRPr>
              </a:p>
            </p:txBody>
          </p:sp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2B720E37-FDE8-4678-818A-DD1C46F05B1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653080" y="2062770"/>
                <a:ext cx="375432" cy="374773"/>
              </a:xfrm>
              <a:prstGeom prst="rect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/>
                <a:endParaRPr lang="en-US" sz="1100" b="1" kern="0" dirty="0">
                  <a:solidFill>
                    <a:srgbClr val="FF0000"/>
                  </a:solidFill>
                  <a:latin typeface="Arial"/>
                </a:endParaRPr>
              </a:p>
            </p:txBody>
          </p:sp>
        </p:grp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ECF19A23-2FB0-4935-901B-BD16F8C9C52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624482" y="3426128"/>
              <a:ext cx="539117" cy="538093"/>
              <a:chOff x="663052" y="1236408"/>
              <a:chExt cx="1254818" cy="1252435"/>
            </a:xfrm>
          </p:grpSpPr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68669DD2-70BA-4B85-9223-910A114C00E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63052" y="1236408"/>
                <a:ext cx="586001" cy="584972"/>
              </a:xfrm>
              <a:prstGeom prst="rect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/>
                <a:endParaRPr lang="en-US" sz="1100" b="1" kern="0" dirty="0">
                  <a:solidFill>
                    <a:srgbClr val="FF0000"/>
                  </a:solidFill>
                  <a:latin typeface="Arial"/>
                </a:endParaRPr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24BD7D04-6D6A-4A2A-892E-5CDEE7F8DAE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34219" y="1384735"/>
                <a:ext cx="586001" cy="584972"/>
              </a:xfrm>
              <a:prstGeom prst="rect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/>
                <a:endParaRPr lang="en-US" sz="1100" b="1" kern="0" dirty="0">
                  <a:solidFill>
                    <a:srgbClr val="FF0000"/>
                  </a:solidFill>
                  <a:latin typeface="Arial"/>
                </a:endParaRPr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43184F1B-29AA-4204-A166-F81F293A35D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08808" y="1563850"/>
                <a:ext cx="586001" cy="584972"/>
              </a:xfrm>
              <a:prstGeom prst="rect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/>
                <a:endParaRPr lang="en-US" sz="1100" b="1" kern="0" dirty="0">
                  <a:solidFill>
                    <a:srgbClr val="FF0000"/>
                  </a:solidFill>
                  <a:latin typeface="Arial"/>
                </a:endParaRPr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6FC58296-9C7E-4412-9B74-3A5BC77CC39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176372" y="1744561"/>
                <a:ext cx="586001" cy="584972"/>
              </a:xfrm>
              <a:prstGeom prst="rect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/>
                <a:endParaRPr lang="en-US" sz="1100" b="1" kern="0" dirty="0">
                  <a:solidFill>
                    <a:srgbClr val="FF0000"/>
                  </a:solidFill>
                  <a:latin typeface="Arial"/>
                </a:endParaRPr>
              </a:p>
            </p:txBody>
          </p:sp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F706AF08-CC29-4EE8-86A0-E8BAD774B45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331869" y="1903871"/>
                <a:ext cx="586001" cy="584972"/>
              </a:xfrm>
              <a:prstGeom prst="rect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/>
                <a:endParaRPr lang="en-US" sz="1100" b="1" kern="0" dirty="0">
                  <a:solidFill>
                    <a:srgbClr val="FF0000"/>
                  </a:solidFill>
                  <a:latin typeface="Arial"/>
                </a:endParaRPr>
              </a:p>
            </p:txBody>
          </p:sp>
        </p:grp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BDA225F8-42DD-4C95-80DA-E60063D6868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697821" y="3382987"/>
              <a:ext cx="749859" cy="662478"/>
              <a:chOff x="1548024" y="2909589"/>
              <a:chExt cx="1739252" cy="1536576"/>
            </a:xfrm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2DCCCDAE-FFD1-4ACE-9D98-B6721EA886A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548024" y="2909589"/>
                <a:ext cx="1250267" cy="1248072"/>
              </a:xfrm>
              <a:prstGeom prst="rect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/>
                <a:endParaRPr lang="en-US" sz="1100" b="1" kern="0" dirty="0">
                  <a:solidFill>
                    <a:srgbClr val="FF0000"/>
                  </a:solidFill>
                  <a:latin typeface="Arial"/>
                </a:endParaRPr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680DCA71-44ED-4B3D-8D69-AF6D385DC79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60900" y="3038808"/>
                <a:ext cx="1250267" cy="1248072"/>
              </a:xfrm>
              <a:prstGeom prst="rect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/>
                <a:endParaRPr lang="en-US" sz="1100" b="1" kern="0" dirty="0">
                  <a:solidFill>
                    <a:srgbClr val="FF0000"/>
                  </a:solidFill>
                  <a:latin typeface="Arial"/>
                </a:endParaRPr>
              </a:p>
            </p:txBody>
          </p:sp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90391D66-80E9-4276-8AA5-5D53BC20229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037009" y="3198093"/>
                <a:ext cx="1250267" cy="1248072"/>
              </a:xfrm>
              <a:prstGeom prst="rect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/>
                <a:endParaRPr lang="en-US" sz="1100" b="1" kern="0" dirty="0">
                  <a:solidFill>
                    <a:srgbClr val="FF0000"/>
                  </a:solidFill>
                  <a:latin typeface="Arial"/>
                </a:endParaRPr>
              </a:p>
            </p:txBody>
          </p:sp>
        </p:grp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EFD5CE2A-0EE1-4183-A3D5-E13EFDB41F6F}"/>
                </a:ext>
              </a:extLst>
            </p:cNvPr>
            <p:cNvSpPr/>
            <p:nvPr/>
          </p:nvSpPr>
          <p:spPr>
            <a:xfrm>
              <a:off x="1705445" y="4316946"/>
              <a:ext cx="2240783" cy="140437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4400"/>
              <a:endParaRPr lang="en-US" sz="1100" b="1" kern="0" dirty="0">
                <a:solidFill>
                  <a:srgbClr val="FF0000"/>
                </a:solidFill>
                <a:latin typeface="Arial"/>
              </a:endParaRPr>
            </a:p>
          </p:txBody>
        </p:sp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5FCA3DBF-CB1E-4AF3-903C-14E11CBDFEB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812312" y="4920725"/>
              <a:ext cx="346512" cy="338434"/>
              <a:chOff x="1933550" y="1368108"/>
              <a:chExt cx="1094962" cy="1069435"/>
            </a:xfrm>
          </p:grpSpPr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DB2154E3-D868-42C8-B45E-066D8D918AF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933550" y="1368108"/>
                <a:ext cx="375432" cy="374773"/>
              </a:xfrm>
              <a:prstGeom prst="rect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/>
                <a:endParaRPr lang="en-US" sz="1100" b="1" kern="0" dirty="0">
                  <a:solidFill>
                    <a:srgbClr val="FF0000"/>
                  </a:solidFill>
                  <a:latin typeface="Arial"/>
                </a:endParaRPr>
              </a:p>
            </p:txBody>
          </p:sp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7127528B-663D-4059-A3D1-C60A1550FC1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099952" y="1531099"/>
                <a:ext cx="375432" cy="374773"/>
              </a:xfrm>
              <a:prstGeom prst="rect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/>
                <a:endParaRPr lang="en-US" sz="1100" b="1" kern="0" dirty="0">
                  <a:solidFill>
                    <a:srgbClr val="FF0000"/>
                  </a:solidFill>
                  <a:latin typeface="Arial"/>
                </a:endParaRPr>
              </a:p>
            </p:txBody>
          </p:sp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4E932537-70BD-4D6F-BA4B-5009C07D1E5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297883" y="1715439"/>
                <a:ext cx="375432" cy="374773"/>
              </a:xfrm>
              <a:prstGeom prst="rect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/>
                <a:endParaRPr lang="en-US" sz="1100" b="1" kern="0" dirty="0">
                  <a:solidFill>
                    <a:srgbClr val="FF0000"/>
                  </a:solidFill>
                  <a:latin typeface="Arial"/>
                </a:endParaRPr>
              </a:p>
            </p:txBody>
          </p:sp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1BB85073-ADA7-4E2B-9A83-2C0EB56122F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455149" y="1878430"/>
                <a:ext cx="375432" cy="374773"/>
              </a:xfrm>
              <a:prstGeom prst="rect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/>
                <a:endParaRPr lang="en-US" sz="1100" b="1" kern="0" dirty="0">
                  <a:solidFill>
                    <a:srgbClr val="FF0000"/>
                  </a:solidFill>
                  <a:latin typeface="Arial"/>
                </a:endParaRPr>
              </a:p>
            </p:txBody>
          </p:sp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F43FD109-0E29-4D36-9FC6-66722BA5109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653080" y="2062770"/>
                <a:ext cx="375432" cy="374773"/>
              </a:xfrm>
              <a:prstGeom prst="rect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/>
                <a:endParaRPr lang="en-US" sz="1100" b="1" kern="0" dirty="0">
                  <a:solidFill>
                    <a:srgbClr val="FF0000"/>
                  </a:solidFill>
                  <a:latin typeface="Arial"/>
                </a:endParaRPr>
              </a:p>
            </p:txBody>
          </p:sp>
        </p:grp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4165C032-9C55-4DC3-A72A-6E5162A2F93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380988" y="4813175"/>
              <a:ext cx="539117" cy="538093"/>
              <a:chOff x="663052" y="1236408"/>
              <a:chExt cx="1254818" cy="1252435"/>
            </a:xfrm>
          </p:grpSpPr>
          <p:sp>
            <p:nvSpPr>
              <p:cNvPr id="101" name="Rectangle 100">
                <a:extLst>
                  <a:ext uri="{FF2B5EF4-FFF2-40B4-BE49-F238E27FC236}">
                    <a16:creationId xmlns:a16="http://schemas.microsoft.com/office/drawing/2014/main" id="{C335629A-9F49-4F7B-841D-27AF7FB1D50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63052" y="1236408"/>
                <a:ext cx="586001" cy="584972"/>
              </a:xfrm>
              <a:prstGeom prst="rect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/>
                <a:endParaRPr lang="en-US" sz="1100" b="1" kern="0" dirty="0">
                  <a:solidFill>
                    <a:srgbClr val="FF0000"/>
                  </a:solidFill>
                  <a:latin typeface="Arial"/>
                </a:endParaRPr>
              </a:p>
            </p:txBody>
          </p:sp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B19B98A9-2936-4493-B49D-5AB77927A9F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34219" y="1384735"/>
                <a:ext cx="586001" cy="584972"/>
              </a:xfrm>
              <a:prstGeom prst="rect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/>
                <a:endParaRPr lang="en-US" sz="1100" b="1" kern="0" dirty="0">
                  <a:solidFill>
                    <a:srgbClr val="FF0000"/>
                  </a:solidFill>
                  <a:latin typeface="Arial"/>
                </a:endParaRPr>
              </a:p>
            </p:txBody>
          </p:sp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A499BBBA-77FA-4FD4-9819-B96172F2DD3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08808" y="1563850"/>
                <a:ext cx="586001" cy="584972"/>
              </a:xfrm>
              <a:prstGeom prst="rect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/>
                <a:endParaRPr lang="en-US" sz="1100" b="1" kern="0" dirty="0">
                  <a:solidFill>
                    <a:srgbClr val="FF0000"/>
                  </a:solidFill>
                  <a:latin typeface="Arial"/>
                </a:endParaRPr>
              </a:p>
            </p:txBody>
          </p:sp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FC1B0677-D05D-49AC-A801-FAACBB9849E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176372" y="1744561"/>
                <a:ext cx="586001" cy="584972"/>
              </a:xfrm>
              <a:prstGeom prst="rect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/>
                <a:endParaRPr lang="en-US" sz="1100" b="1" kern="0" dirty="0">
                  <a:solidFill>
                    <a:srgbClr val="FF0000"/>
                  </a:solidFill>
                  <a:latin typeface="Arial"/>
                </a:endParaRPr>
              </a:p>
            </p:txBody>
          </p:sp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CE0B3AFE-B908-4F6E-AB2C-D8CEB2E9BA4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331869" y="1903871"/>
                <a:ext cx="586001" cy="584972"/>
              </a:xfrm>
              <a:prstGeom prst="rect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/>
                <a:endParaRPr lang="en-US" sz="1100" b="1" kern="0" dirty="0">
                  <a:solidFill>
                    <a:srgbClr val="FF0000"/>
                  </a:solidFill>
                  <a:latin typeface="Arial"/>
                </a:endParaRPr>
              </a:p>
            </p:txBody>
          </p:sp>
        </p:grpSp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F1B8AEDE-D585-4F55-8CDE-819BDC4E447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104155" y="4699403"/>
              <a:ext cx="749859" cy="662478"/>
              <a:chOff x="1548024" y="2909589"/>
              <a:chExt cx="1739252" cy="1536576"/>
            </a:xfrm>
          </p:grpSpPr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CD636C75-C7E6-4A7A-B324-E9A29E09C3C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548024" y="2909589"/>
                <a:ext cx="1250267" cy="1248072"/>
              </a:xfrm>
              <a:prstGeom prst="rect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/>
                <a:endParaRPr lang="en-US" sz="1100" b="1" kern="0" dirty="0">
                  <a:solidFill>
                    <a:srgbClr val="FF0000"/>
                  </a:solidFill>
                  <a:latin typeface="Arial"/>
                </a:endParaRPr>
              </a:p>
            </p:txBody>
          </p:sp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B8AB5C64-16EA-4ED9-BEB5-CFC7EFE3A93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60900" y="3038808"/>
                <a:ext cx="1250267" cy="1248072"/>
              </a:xfrm>
              <a:prstGeom prst="rect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/>
                <a:endParaRPr lang="en-US" sz="1100" b="1" kern="0" dirty="0">
                  <a:solidFill>
                    <a:srgbClr val="FF0000"/>
                  </a:solidFill>
                  <a:latin typeface="Arial"/>
                </a:endParaRPr>
              </a:p>
            </p:txBody>
          </p:sp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C826C1EF-728C-4AD0-82AD-8F85435B035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037009" y="3198093"/>
                <a:ext cx="1250267" cy="1248072"/>
              </a:xfrm>
              <a:prstGeom prst="rect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/>
                <a:endParaRPr lang="en-US" sz="1100" b="1" kern="0" dirty="0">
                  <a:solidFill>
                    <a:srgbClr val="FF0000"/>
                  </a:solidFill>
                  <a:latin typeface="Arial"/>
                </a:endParaRPr>
              </a:p>
            </p:txBody>
          </p:sp>
        </p:grp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A6DC7964-BD8B-4FD8-85F4-368BAA6A5DB5}"/>
                </a:ext>
              </a:extLst>
            </p:cNvPr>
            <p:cNvCxnSpPr>
              <a:cxnSpLocks/>
            </p:cNvCxnSpPr>
            <p:nvPr/>
          </p:nvCxnSpPr>
          <p:spPr>
            <a:xfrm>
              <a:off x="4809338" y="3630096"/>
              <a:ext cx="771398" cy="0"/>
            </a:xfrm>
            <a:prstGeom prst="line">
              <a:avLst/>
            </a:prstGeom>
            <a:ln w="28575">
              <a:solidFill>
                <a:schemeClr val="tx1"/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62C29E8C-DA54-4051-9955-E9F8A92EB7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09338" y="3630096"/>
              <a:ext cx="0" cy="996428"/>
            </a:xfrm>
            <a:prstGeom prst="line">
              <a:avLst/>
            </a:prstGeom>
            <a:ln w="28575">
              <a:solidFill>
                <a:schemeClr val="tx1"/>
              </a:solidFill>
              <a:tailEnd type="non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348DB18B-97FA-4D59-BD30-E4CDA33ADA6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09338" y="2622891"/>
              <a:ext cx="0" cy="996428"/>
            </a:xfrm>
            <a:prstGeom prst="line">
              <a:avLst/>
            </a:prstGeom>
            <a:ln w="28575">
              <a:solidFill>
                <a:schemeClr val="tx1"/>
              </a:solidFill>
              <a:tailEnd type="non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CDA46C1F-DC33-438D-963E-956BCB6774D1}"/>
                </a:ext>
              </a:extLst>
            </p:cNvPr>
            <p:cNvCxnSpPr>
              <a:cxnSpLocks/>
              <a:stCxn id="25" idx="3"/>
            </p:cNvCxnSpPr>
            <p:nvPr/>
          </p:nvCxnSpPr>
          <p:spPr>
            <a:xfrm>
              <a:off x="3891965" y="2622892"/>
              <a:ext cx="924598" cy="0"/>
            </a:xfrm>
            <a:prstGeom prst="line">
              <a:avLst/>
            </a:prstGeom>
            <a:ln w="28575">
              <a:solidFill>
                <a:schemeClr val="tx1"/>
              </a:solidFill>
              <a:tailEnd type="non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EB0862C7-C19D-4D6F-A20D-04033A462DEE}"/>
                </a:ext>
              </a:extLst>
            </p:cNvPr>
            <p:cNvCxnSpPr>
              <a:cxnSpLocks/>
              <a:stCxn id="88" idx="3"/>
              <a:endCxn id="21" idx="1"/>
            </p:cNvCxnSpPr>
            <p:nvPr/>
          </p:nvCxnSpPr>
          <p:spPr>
            <a:xfrm flipV="1">
              <a:off x="3946228" y="5002565"/>
              <a:ext cx="393784" cy="0"/>
            </a:xfrm>
            <a:prstGeom prst="line">
              <a:avLst/>
            </a:prstGeom>
            <a:ln w="28575">
              <a:solidFill>
                <a:schemeClr val="tx1"/>
              </a:solidFill>
              <a:tailEnd type="non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C5BC5424-CD6C-4440-82CE-60BC9A44DF45}"/>
                </a:ext>
              </a:extLst>
            </p:cNvPr>
            <p:cNvCxnSpPr>
              <a:cxnSpLocks/>
            </p:cNvCxnSpPr>
            <p:nvPr/>
          </p:nvCxnSpPr>
          <p:spPr>
            <a:xfrm>
              <a:off x="934047" y="5028538"/>
              <a:ext cx="771398" cy="0"/>
            </a:xfrm>
            <a:prstGeom prst="line">
              <a:avLst/>
            </a:prstGeom>
            <a:ln w="28575">
              <a:solidFill>
                <a:schemeClr val="tx1"/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CB95803D-5579-4757-AF84-B29516E977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21519" y="3647448"/>
              <a:ext cx="393784" cy="0"/>
            </a:xfrm>
            <a:prstGeom prst="line">
              <a:avLst/>
            </a:prstGeom>
            <a:ln w="28575">
              <a:solidFill>
                <a:schemeClr val="tx1"/>
              </a:solidFill>
              <a:tailEnd type="non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EF89A433-E8B0-4E43-8876-9D53E8A263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15303" y="3263900"/>
              <a:ext cx="0" cy="397808"/>
            </a:xfrm>
            <a:prstGeom prst="line">
              <a:avLst/>
            </a:prstGeom>
            <a:ln w="28575">
              <a:solidFill>
                <a:schemeClr val="tx1"/>
              </a:solidFill>
              <a:tailEnd type="non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8C570B7E-D4A9-4775-9AC0-423931BA8B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15303" y="3647657"/>
              <a:ext cx="0" cy="397808"/>
            </a:xfrm>
            <a:prstGeom prst="line">
              <a:avLst/>
            </a:prstGeom>
            <a:ln w="28575">
              <a:solidFill>
                <a:schemeClr val="tx1"/>
              </a:solidFill>
              <a:tailEnd type="non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B1CECA9B-5665-4BFA-90DF-B8B9EF2FC679}"/>
                </a:ext>
              </a:extLst>
            </p:cNvPr>
            <p:cNvCxnSpPr>
              <a:cxnSpLocks/>
            </p:cNvCxnSpPr>
            <p:nvPr/>
          </p:nvCxnSpPr>
          <p:spPr>
            <a:xfrm>
              <a:off x="8215303" y="3263900"/>
              <a:ext cx="251687" cy="0"/>
            </a:xfrm>
            <a:prstGeom prst="line">
              <a:avLst/>
            </a:prstGeom>
            <a:ln w="28575">
              <a:solidFill>
                <a:schemeClr val="tx1"/>
              </a:solidFill>
              <a:tailEnd type="non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D653DDA6-5E1C-4EC1-A57E-BF389F91DCD1}"/>
                </a:ext>
              </a:extLst>
            </p:cNvPr>
            <p:cNvCxnSpPr>
              <a:cxnSpLocks/>
            </p:cNvCxnSpPr>
            <p:nvPr/>
          </p:nvCxnSpPr>
          <p:spPr>
            <a:xfrm>
              <a:off x="8215303" y="4045465"/>
              <a:ext cx="251687" cy="0"/>
            </a:xfrm>
            <a:prstGeom prst="line">
              <a:avLst/>
            </a:prstGeom>
            <a:ln w="28575">
              <a:solidFill>
                <a:schemeClr val="tx1"/>
              </a:solidFill>
              <a:tailEnd type="non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Text Box 307">
              <a:extLst>
                <a:ext uri="{FF2B5EF4-FFF2-40B4-BE49-F238E27FC236}">
                  <a16:creationId xmlns:a16="http://schemas.microsoft.com/office/drawing/2014/main" id="{68E53918-AFDE-4867-BC82-4F62AC79559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93636" y="1271896"/>
              <a:ext cx="1300497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cs typeface="Calibri"/>
                </a:rPr>
                <a:t>Training Set (Real Images)</a:t>
              </a:r>
            </a:p>
          </p:txBody>
        </p:sp>
        <p:sp>
          <p:nvSpPr>
            <p:cNvPr id="139" name="Text Box 307">
              <a:extLst>
                <a:ext uri="{FF2B5EF4-FFF2-40B4-BE49-F238E27FC236}">
                  <a16:creationId xmlns:a16="http://schemas.microsoft.com/office/drawing/2014/main" id="{F9BF9DFC-AA45-4091-A372-62083D499E6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451211" y="3117706"/>
              <a:ext cx="771391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/>
                  <a:cs typeface="Calibri"/>
                </a:rPr>
                <a:t>Real</a:t>
              </a:r>
            </a:p>
          </p:txBody>
        </p:sp>
        <p:sp>
          <p:nvSpPr>
            <p:cNvPr id="140" name="Text Box 307">
              <a:extLst>
                <a:ext uri="{FF2B5EF4-FFF2-40B4-BE49-F238E27FC236}">
                  <a16:creationId xmlns:a16="http://schemas.microsoft.com/office/drawing/2014/main" id="{BA672370-6DE9-42E9-913E-684BE868DDD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466990" y="3891576"/>
              <a:ext cx="771391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/>
                  <a:cs typeface="Calibri"/>
                </a:rPr>
                <a:t>Forgery</a:t>
              </a:r>
            </a:p>
          </p:txBody>
        </p:sp>
        <p:sp>
          <p:nvSpPr>
            <p:cNvPr id="141" name="Text Box 307">
              <a:extLst>
                <a:ext uri="{FF2B5EF4-FFF2-40B4-BE49-F238E27FC236}">
                  <a16:creationId xmlns:a16="http://schemas.microsoft.com/office/drawing/2014/main" id="{510BC368-2A2F-4828-B973-7DA852547AE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40641" y="4776774"/>
              <a:ext cx="88018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cs typeface="Calibri"/>
                </a:rPr>
                <a:t>Forged Image</a:t>
              </a:r>
            </a:p>
          </p:txBody>
        </p:sp>
        <p:sp>
          <p:nvSpPr>
            <p:cNvPr id="142" name="Text Box 307">
              <a:extLst>
                <a:ext uri="{FF2B5EF4-FFF2-40B4-BE49-F238E27FC236}">
                  <a16:creationId xmlns:a16="http://schemas.microsoft.com/office/drawing/2014/main" id="{DE0A37B3-D082-47F0-8D64-9A71C399FD4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94605" y="4352805"/>
              <a:ext cx="99923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cs typeface="Calibri"/>
                </a:rPr>
                <a:t>Generator</a:t>
              </a:r>
            </a:p>
          </p:txBody>
        </p:sp>
        <p:sp>
          <p:nvSpPr>
            <p:cNvPr id="143" name="Text Box 307">
              <a:extLst>
                <a:ext uri="{FF2B5EF4-FFF2-40B4-BE49-F238E27FC236}">
                  <a16:creationId xmlns:a16="http://schemas.microsoft.com/office/drawing/2014/main" id="{05CFD18F-3438-422E-B0EF-2C3953611A9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76435" y="3006536"/>
              <a:ext cx="124061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cs typeface="Calibri"/>
                </a:rPr>
                <a:t>Discriminator</a:t>
              </a:r>
            </a:p>
          </p:txBody>
        </p:sp>
        <p:pic>
          <p:nvPicPr>
            <p:cNvPr id="145" name="Picture 144">
              <a:extLst>
                <a:ext uri="{FF2B5EF4-FFF2-40B4-BE49-F238E27FC236}">
                  <a16:creationId xmlns:a16="http://schemas.microsoft.com/office/drawing/2014/main" id="{1C1BA9D4-76E6-469F-AA33-110C5E720DD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81654" y="4667534"/>
              <a:ext cx="740664" cy="707698"/>
            </a:xfrm>
            <a:prstGeom prst="rect">
              <a:avLst/>
            </a:prstGeom>
          </p:spPr>
        </p:pic>
        <p:sp>
          <p:nvSpPr>
            <p:cNvPr id="146" name="Text Box 307">
              <a:extLst>
                <a:ext uri="{FF2B5EF4-FFF2-40B4-BE49-F238E27FC236}">
                  <a16:creationId xmlns:a16="http://schemas.microsoft.com/office/drawing/2014/main" id="{0B06BA97-44C3-46CC-AFCE-E2F68AC1DEF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2010" y="4128310"/>
              <a:ext cx="88018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cs typeface="Calibri"/>
                </a:rPr>
                <a:t>Random Noise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847528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D1C03B7-6EAD-48FE-B43C-A2A9B19B35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t>3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A43CEA3-2651-42F6-8DC5-C4501FAE60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Includes nodes that transmit information to other nodes (neurons).</a:t>
            </a:r>
          </a:p>
          <a:p>
            <a:r>
              <a:rPr lang="en-US" dirty="0"/>
              <a:t>Neurons connected similarly to synapses in the brain.</a:t>
            </a:r>
          </a:p>
          <a:p>
            <a:r>
              <a:rPr lang="en-US" dirty="0"/>
              <a:t>Neurons grouped into layers.</a:t>
            </a:r>
          </a:p>
          <a:p>
            <a:pPr lvl="1"/>
            <a:r>
              <a:rPr lang="en-US" dirty="0"/>
              <a:t>Each layer performs a specific function.</a:t>
            </a:r>
          </a:p>
          <a:p>
            <a:pPr lvl="1"/>
            <a:r>
              <a:rPr lang="en-US" dirty="0"/>
              <a:t>Each layer shares output with other layers.</a:t>
            </a:r>
          </a:p>
          <a:p>
            <a:r>
              <a:rPr lang="en-US" dirty="0"/>
              <a:t>Networks with many neurons can outperform traditional machine learning.</a:t>
            </a:r>
          </a:p>
          <a:p>
            <a:r>
              <a:rPr lang="en-US" dirty="0"/>
              <a:t>ANNs popular in computer vision, NLP, and other domains with large volumes of data.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CF04198-FCD6-46CC-9B67-282E3CF03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Artificial Neural Network (ANN)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DABE6FE-420A-42C4-A481-C964D1200A4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b="1" dirty="0"/>
              <a:t>Artificial Neural Network</a:t>
            </a:r>
            <a:r>
              <a:rPr lang="en-US" dirty="0"/>
              <a:t>: A machine approximation of a biological neural network for the purposes of learning.</a:t>
            </a:r>
          </a:p>
        </p:txBody>
      </p:sp>
    </p:spTree>
    <p:extLst>
      <p:ext uri="{BB962C8B-B14F-4D97-AF65-F5344CB8AC3E}">
        <p14:creationId xmlns:p14="http://schemas.microsoft.com/office/powerpoint/2010/main" val="29680366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5B7C485-7103-4723-878D-8A533DA49B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t>30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D5A54B-8634-4FA1-AE65-CE4AA6C21F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CNNs for computer vision tasks like image classification.</a:t>
            </a:r>
          </a:p>
          <a:p>
            <a:r>
              <a:rPr lang="en-US" dirty="0"/>
              <a:t>Use convolutional layers to scan image inputs using filters.</a:t>
            </a:r>
          </a:p>
          <a:p>
            <a:r>
              <a:rPr lang="en-US" dirty="0"/>
              <a:t>Use padding to enable filters to scan an entire input image.</a:t>
            </a:r>
          </a:p>
          <a:p>
            <a:r>
              <a:rPr lang="en-US" dirty="0"/>
              <a:t>Use stride to downsample an image, saving on training time.</a:t>
            </a:r>
          </a:p>
          <a:p>
            <a:r>
              <a:rPr lang="en-US" dirty="0"/>
              <a:t>Use pooling layers to sample portions of input, saving time and reducing overfitting.</a:t>
            </a:r>
          </a:p>
          <a:p>
            <a:r>
              <a:rPr lang="en-US" dirty="0"/>
              <a:t>Construct CNN with alternative convolutional/pooling layers, ending with fully connected output layer.</a:t>
            </a:r>
          </a:p>
          <a:p>
            <a:r>
              <a:rPr lang="en-US" dirty="0"/>
              <a:t>Use GANs to generate artificial images or upscale existing images.</a:t>
            </a:r>
          </a:p>
          <a:p>
            <a:r>
              <a:rPr lang="en-US" dirty="0"/>
              <a:t>Consider the very high computational cost of GAN training.</a:t>
            </a: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C1B918-758E-473A-A153-A6C46F4466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a CNN</a:t>
            </a:r>
          </a:p>
        </p:txBody>
      </p:sp>
      <p:pic>
        <p:nvPicPr>
          <p:cNvPr id="5" name="Picture 4" descr="Image result for checklist png">
            <a:extLst>
              <a:ext uri="{FF2B5EF4-FFF2-40B4-BE49-F238E27FC236}">
                <a16:creationId xmlns:a16="http://schemas.microsoft.com/office/drawing/2014/main" id="{74E0510D-CF95-4EF6-BD7D-9AB28C0C3F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4275" y="5597477"/>
            <a:ext cx="1612891" cy="1068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7048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5B7C485-7103-4723-878D-8A533DA49B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t>31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D5A54B-8634-4FA1-AE65-CE4AA6C21F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Keras'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Sequential()</a:t>
            </a:r>
            <a:r>
              <a:rPr lang="en-US" dirty="0"/>
              <a:t> class and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layers</a:t>
            </a:r>
            <a:r>
              <a:rPr lang="en-US" dirty="0"/>
              <a:t> module to build a CNN:</a:t>
            </a:r>
          </a:p>
          <a:p>
            <a:pPr lvl="1"/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network = keras.models.Sequential()</a:t>
            </a:r>
          </a:p>
          <a:p>
            <a:pPr lvl="1"/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network.add(keras.layers.Conv2D(filters = 64, kernel_size = (2, 2), input_shape = (50, 50, 1), padding = 'same', activation = 'relu'))</a:t>
            </a:r>
          </a:p>
          <a:p>
            <a:pPr lvl="1"/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network.add(keras.layers.MaxPooling2D((2, 2)))</a:t>
            </a:r>
          </a:p>
          <a:p>
            <a:pPr lvl="1"/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network.add(keras.layers.Flatten())</a:t>
            </a:r>
          </a:p>
          <a:p>
            <a:pPr lvl="1"/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network.add(keras.layers.Dense(3, activation = 'softmax'))</a:t>
            </a:r>
          </a:p>
          <a:p>
            <a:pPr lvl="1"/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network.compile(optimizer = 'sgd', loss = 'categorical_crossentropy', metrics = ['accuracy'])</a:t>
            </a:r>
          </a:p>
          <a:p>
            <a:pPr lvl="1"/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network.fit(X_train, y_train, validation_data = (X_val, y_val), epochs = 10)</a:t>
            </a:r>
          </a:p>
          <a:p>
            <a:pPr lvl="1"/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network.summary()</a:t>
            </a:r>
          </a:p>
          <a:p>
            <a:pPr lvl="1"/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keras.utils.plot_model(network, to_file = 'network.png')</a:t>
            </a:r>
          </a:p>
          <a:p>
            <a:pPr lvl="1"/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network.evaluate(X_test, y_test)</a:t>
            </a:r>
          </a:p>
          <a:p>
            <a:pPr lvl="1"/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network.predict(X_test)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C1B918-758E-473A-A153-A6C46F4466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Python for CNNs</a:t>
            </a:r>
          </a:p>
        </p:txBody>
      </p:sp>
      <p:pic>
        <p:nvPicPr>
          <p:cNvPr id="5" name="Picture 4" descr="Image result for checklist png">
            <a:extLst>
              <a:ext uri="{FF2B5EF4-FFF2-40B4-BE49-F238E27FC236}">
                <a16:creationId xmlns:a16="http://schemas.microsoft.com/office/drawing/2014/main" id="{74E0510D-CF95-4EF6-BD7D-9AB28C0C3F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4275" y="5597477"/>
            <a:ext cx="1612891" cy="1068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32392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D021C21-B12E-4A71-A9BF-AC57A7FE6B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B11782F-F7E6-4A4D-BA62-A756DCBA9E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1925" y="1786270"/>
            <a:ext cx="4389563" cy="4436730"/>
          </a:xfrm>
        </p:spPr>
        <p:txBody>
          <a:bodyPr/>
          <a:lstStyle/>
          <a:p>
            <a:r>
              <a:rPr lang="en-US" dirty="0"/>
              <a:t>You work for an online clothing retailer.</a:t>
            </a:r>
          </a:p>
          <a:p>
            <a:r>
              <a:rPr lang="en-US" dirty="0"/>
              <a:t>You use a custom scheme for categorizing clothing.</a:t>
            </a:r>
          </a:p>
          <a:p>
            <a:r>
              <a:rPr lang="en-US" dirty="0"/>
              <a:t>Products are categorized manually.</a:t>
            </a:r>
          </a:p>
          <a:p>
            <a:pPr lvl="1"/>
            <a:r>
              <a:rPr lang="en-US" dirty="0"/>
              <a:t>Is this a shoe, a hat, a jacket, etc.?</a:t>
            </a:r>
          </a:p>
          <a:p>
            <a:r>
              <a:rPr lang="en-US" dirty="0"/>
              <a:t>You want to automate this tedious work.</a:t>
            </a:r>
          </a:p>
          <a:p>
            <a:r>
              <a:rPr lang="en-US" dirty="0"/>
              <a:t>You have a large database of product images that have been categorized.</a:t>
            </a:r>
          </a:p>
          <a:p>
            <a:r>
              <a:rPr lang="en-US" dirty="0"/>
              <a:t>You'll train that dataset on a CNN to help classify new clothing images.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C4C8EB9-D532-426A-8F9C-9B46B8683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Activity: Building a CNN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073C872-CF9E-41FB-90AA-236C5CF535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0013" y="1945761"/>
            <a:ext cx="3669479" cy="2442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5173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9EAB76B-C3E0-4E96-9AD1-066EB9FD8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25C5B9-8C4C-47D4-96ED-EA4EEA7EE6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1925" y="2077278"/>
            <a:ext cx="4733658" cy="4145722"/>
          </a:xfrm>
        </p:spPr>
        <p:txBody>
          <a:bodyPr/>
          <a:lstStyle/>
          <a:p>
            <a:r>
              <a:rPr lang="en-US" dirty="0"/>
              <a:t>An ancestry search company wants to take scanned historical documents and make their content searchable in a database.</a:t>
            </a:r>
          </a:p>
          <a:p>
            <a:r>
              <a:rPr lang="en-US" dirty="0"/>
              <a:t>Most of the documents are handwritten.</a:t>
            </a:r>
          </a:p>
          <a:p>
            <a:r>
              <a:rPr lang="en-US" dirty="0"/>
              <a:t>You'll create a CNN to process the MNIST database of handwritten characters.</a:t>
            </a:r>
          </a:p>
          <a:p>
            <a:pPr lvl="1"/>
            <a:r>
              <a:rPr lang="en-US" dirty="0"/>
              <a:t>Will act as a proof of concept.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378DE5A-21CC-43FA-A79B-97CCA2DC8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Activity: (Optional) Building a CNN to Classify Handwritten Characters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F656587-79E4-466F-AC8C-E56FC8D156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9593" y="2077278"/>
            <a:ext cx="3604591" cy="2703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2184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30654D1-5A78-4DED-A5E8-E625487A52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83A9529-6EA4-46C3-B1FB-56547A9ECBA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Build Recurrent Neural Networks (RNN)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EC1F55-C752-44C2-91AC-EADE3EE27A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313" y="2751833"/>
            <a:ext cx="5242571" cy="1655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2294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89075-E899-4BB8-92ED-1C20DF35B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Recurrent Neural Network (RNN) (Slide 1 of 3)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14FCED-0C37-4CFE-860E-01EE77ED5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t>35</a:t>
            </a:fld>
            <a:endParaRPr lang="en-US" dirty="0"/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52EADEC8-2216-418D-A8F3-6A39A0B694C4}"/>
              </a:ext>
            </a:extLst>
          </p:cNvPr>
          <p:cNvGrpSpPr/>
          <p:nvPr/>
        </p:nvGrpSpPr>
        <p:grpSpPr>
          <a:xfrm>
            <a:off x="775386" y="2640014"/>
            <a:ext cx="7194483" cy="1639266"/>
            <a:chOff x="775386" y="2640014"/>
            <a:chExt cx="7194483" cy="1639266"/>
          </a:xfrm>
        </p:grpSpPr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70094077-7FFC-4BA1-902F-64F736A1159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185195" y="2640014"/>
              <a:ext cx="2197227" cy="1337828"/>
              <a:chOff x="3307706" y="1610773"/>
              <a:chExt cx="1272365" cy="774706"/>
            </a:xfrm>
          </p:grpSpPr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867426A5-6735-4D8A-AA42-B3C9069BFE31}"/>
                  </a:ext>
                </a:extLst>
              </p:cNvPr>
              <p:cNvSpPr/>
              <p:nvPr/>
            </p:nvSpPr>
            <p:spPr>
              <a:xfrm>
                <a:off x="3307706" y="1611881"/>
                <a:ext cx="1272365" cy="773598"/>
              </a:xfrm>
              <a:prstGeom prst="ellipse">
                <a:avLst/>
              </a:prstGeom>
              <a:solidFill>
                <a:srgbClr val="01A1DD"/>
              </a:solidFill>
              <a:ln w="2857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/>
                <a:endParaRPr lang="en-US" sz="1100" b="1" kern="0" dirty="0">
                  <a:solidFill>
                    <a:srgbClr val="FF0000"/>
                  </a:solidFill>
                  <a:latin typeface="Arial"/>
                </a:endParaRPr>
              </a:p>
            </p:txBody>
          </p: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529FC38F-5AF1-4ECF-AA63-C170D20A18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43889" y="1610773"/>
                <a:ext cx="0" cy="773598"/>
              </a:xfrm>
              <a:prstGeom prst="line">
                <a:avLst/>
              </a:prstGeom>
              <a:ln w="3175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5" name="TextBox 74">
                    <a:extLst>
                      <a:ext uri="{FF2B5EF4-FFF2-40B4-BE49-F238E27FC236}">
                        <a16:creationId xmlns:a16="http://schemas.microsoft.com/office/drawing/2014/main" id="{E0B2BB2E-A8F2-4E91-87E6-272EB0AEFB4C}"/>
                      </a:ext>
                    </a:extLst>
                  </p:cNvPr>
                  <p:cNvSpPr txBox="1"/>
                  <p:nvPr/>
                </p:nvSpPr>
                <p:spPr>
                  <a:xfrm>
                    <a:off x="3502136" y="1754441"/>
                    <a:ext cx="310968" cy="48121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540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oMath>
                      </m:oMathPara>
                    </a14:m>
                    <a:endParaRPr lang="en-US" sz="54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5" name="TextBox 74">
                    <a:extLst>
                      <a:ext uri="{FF2B5EF4-FFF2-40B4-BE49-F238E27FC236}">
                        <a16:creationId xmlns:a16="http://schemas.microsoft.com/office/drawing/2014/main" id="{E0B2BB2E-A8F2-4E91-87E6-272EB0AEFB4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502136" y="1754441"/>
                    <a:ext cx="310968" cy="481212"/>
                  </a:xfrm>
                  <a:prstGeom prst="rect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102505D8-8CD6-4EAE-8ABA-216247B4F0B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269379" y="1856940"/>
                <a:ext cx="166355" cy="230940"/>
              </a:xfrm>
              <a:prstGeom prst="line">
                <a:avLst/>
              </a:prstGeom>
              <a:ln w="34925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49DFE9DC-8EFE-4B59-B6AF-2E34621BB4C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005689" y="2078869"/>
                <a:ext cx="278120" cy="0"/>
              </a:xfrm>
              <a:prstGeom prst="line">
                <a:avLst/>
              </a:prstGeom>
              <a:ln w="34925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221AD9D8-B38C-495C-94B3-AA6F8D5220A5}"/>
                </a:ext>
              </a:extLst>
            </p:cNvPr>
            <p:cNvCxnSpPr>
              <a:cxnSpLocks/>
              <a:endCxn id="73" idx="2"/>
            </p:cNvCxnSpPr>
            <p:nvPr/>
          </p:nvCxnSpPr>
          <p:spPr>
            <a:xfrm>
              <a:off x="2082800" y="3309885"/>
              <a:ext cx="1102395" cy="0"/>
            </a:xfrm>
            <a:prstGeom prst="line">
              <a:avLst/>
            </a:prstGeom>
            <a:ln w="28575">
              <a:solidFill>
                <a:schemeClr val="tx1"/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30BF3E-449F-41AD-B43B-9C9E5DD12314}"/>
                </a:ext>
              </a:extLst>
            </p:cNvPr>
            <p:cNvCxnSpPr>
              <a:cxnSpLocks/>
            </p:cNvCxnSpPr>
            <p:nvPr/>
          </p:nvCxnSpPr>
          <p:spPr>
            <a:xfrm>
              <a:off x="5382422" y="3305070"/>
              <a:ext cx="1102395" cy="0"/>
            </a:xfrm>
            <a:prstGeom prst="line">
              <a:avLst/>
            </a:prstGeom>
            <a:ln w="28575">
              <a:solidFill>
                <a:schemeClr val="tx1"/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Text Box 307">
                  <a:extLst>
                    <a:ext uri="{FF2B5EF4-FFF2-40B4-BE49-F238E27FC236}">
                      <a16:creationId xmlns:a16="http://schemas.microsoft.com/office/drawing/2014/main" id="{DF653FA5-80CD-4060-8756-96C2BA7AD7AC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775386" y="3118266"/>
                  <a:ext cx="1490662" cy="36298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/>
                      <a:cs typeface="Calibri"/>
                    </a:rPr>
                    <a:t>Input (</a:t>
                  </a:r>
                  <a14:m>
                    <m:oMath xmlns:m="http://schemas.openxmlformats.org/officeDocument/2006/math">
                      <m:r>
                        <a:rPr kumimoji="0" lang="en-US" b="1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Calibri"/>
                        </a:rPr>
                        <m:t>𝐱</m:t>
                      </m:r>
                    </m:oMath>
                  </a14:m>
                  <a:r>
                    <a:rPr kumimoji="0" lang="en-US" sz="1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/>
                      <a:cs typeface="Calibri"/>
                    </a:rPr>
                    <a:t>)</a:t>
                  </a:r>
                </a:p>
              </p:txBody>
            </p:sp>
          </mc:Choice>
          <mc:Fallback xmlns="">
            <p:sp>
              <p:nvSpPr>
                <p:cNvPr id="85" name="Text Box 307">
                  <a:extLst>
                    <a:ext uri="{FF2B5EF4-FFF2-40B4-BE49-F238E27FC236}">
                      <a16:creationId xmlns:a16="http://schemas.microsoft.com/office/drawing/2014/main" id="{DF653FA5-80CD-4060-8756-96C2BA7AD7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775386" y="3118266"/>
                  <a:ext cx="1490662" cy="362984"/>
                </a:xfrm>
                <a:prstGeom prst="rect">
                  <a:avLst/>
                </a:prstGeom>
                <a:blipFill>
                  <a:blip r:embed="rId3"/>
                  <a:stretch>
                    <a:fillRect b="-22034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" name="Text Box 307">
                  <a:extLst>
                    <a:ext uri="{FF2B5EF4-FFF2-40B4-BE49-F238E27FC236}">
                      <a16:creationId xmlns:a16="http://schemas.microsoft.com/office/drawing/2014/main" id="{BC5614C3-FE53-4031-BD49-065B13376B9E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6479207" y="3122119"/>
                  <a:ext cx="1490662" cy="36298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/>
                      <a:cs typeface="Calibri"/>
                    </a:rPr>
                    <a:t>Output (</a:t>
                  </a:r>
                  <a14:m>
                    <m:oMath xmlns:m="http://schemas.openxmlformats.org/officeDocument/2006/math">
                      <m:r>
                        <a:rPr kumimoji="0" lang="en-US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Calibri"/>
                        </a:rPr>
                        <m:t>𝑦</m:t>
                      </m:r>
                    </m:oMath>
                  </a14:m>
                  <a:r>
                    <a:rPr kumimoji="0" lang="en-US" sz="1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/>
                      <a:cs typeface="Calibri"/>
                    </a:rPr>
                    <a:t>)</a:t>
                  </a:r>
                </a:p>
              </p:txBody>
            </p:sp>
          </mc:Choice>
          <mc:Fallback xmlns="">
            <p:sp>
              <p:nvSpPr>
                <p:cNvPr id="86" name="Text Box 307">
                  <a:extLst>
                    <a:ext uri="{FF2B5EF4-FFF2-40B4-BE49-F238E27FC236}">
                      <a16:creationId xmlns:a16="http://schemas.microsoft.com/office/drawing/2014/main" id="{BC5614C3-FE53-4031-BD49-065B13376B9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6479207" y="3122119"/>
                  <a:ext cx="1490662" cy="362984"/>
                </a:xfrm>
                <a:prstGeom prst="rect">
                  <a:avLst/>
                </a:prstGeom>
                <a:blipFill>
                  <a:blip r:embed="rId4"/>
                  <a:stretch>
                    <a:fillRect b="-20000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07DBFBBE-4CDE-4E2B-9B27-05A976C14AEE}"/>
                </a:ext>
              </a:extLst>
            </p:cNvPr>
            <p:cNvSpPr/>
            <p:nvPr/>
          </p:nvSpPr>
          <p:spPr>
            <a:xfrm>
              <a:off x="3052663" y="3420169"/>
              <a:ext cx="2627903" cy="859111"/>
            </a:xfrm>
            <a:custGeom>
              <a:avLst/>
              <a:gdLst>
                <a:gd name="connsiteX0" fmla="*/ 1730990 w 1731825"/>
                <a:gd name="connsiteY0" fmla="*/ 0 h 1040005"/>
                <a:gd name="connsiteX1" fmla="*/ 1486441 w 1731825"/>
                <a:gd name="connsiteY1" fmla="*/ 925032 h 1040005"/>
                <a:gd name="connsiteX2" fmla="*/ 221167 w 1731825"/>
                <a:gd name="connsiteY2" fmla="*/ 946297 h 1040005"/>
                <a:gd name="connsiteX3" fmla="*/ 8516 w 1731825"/>
                <a:gd name="connsiteY3" fmla="*/ 202018 h 1040005"/>
                <a:gd name="connsiteX0" fmla="*/ 1723596 w 1723868"/>
                <a:gd name="connsiteY0" fmla="*/ 0 h 976523"/>
                <a:gd name="connsiteX1" fmla="*/ 1479047 w 1723868"/>
                <a:gd name="connsiteY1" fmla="*/ 925032 h 976523"/>
                <a:gd name="connsiteX2" fmla="*/ 405160 w 1723868"/>
                <a:gd name="connsiteY2" fmla="*/ 788408 h 976523"/>
                <a:gd name="connsiteX3" fmla="*/ 1122 w 1723868"/>
                <a:gd name="connsiteY3" fmla="*/ 202018 h 976523"/>
                <a:gd name="connsiteX0" fmla="*/ 1723556 w 1723681"/>
                <a:gd name="connsiteY0" fmla="*/ 0 h 829691"/>
                <a:gd name="connsiteX1" fmla="*/ 1436476 w 1723681"/>
                <a:gd name="connsiteY1" fmla="*/ 694273 h 829691"/>
                <a:gd name="connsiteX2" fmla="*/ 405120 w 1723681"/>
                <a:gd name="connsiteY2" fmla="*/ 788408 h 829691"/>
                <a:gd name="connsiteX3" fmla="*/ 1082 w 1723681"/>
                <a:gd name="connsiteY3" fmla="*/ 202018 h 829691"/>
                <a:gd name="connsiteX0" fmla="*/ 1840514 w 1840568"/>
                <a:gd name="connsiteY0" fmla="*/ 0 h 1095851"/>
                <a:gd name="connsiteX1" fmla="*/ 1436476 w 1840568"/>
                <a:gd name="connsiteY1" fmla="*/ 949322 h 1095851"/>
                <a:gd name="connsiteX2" fmla="*/ 405120 w 1840568"/>
                <a:gd name="connsiteY2" fmla="*/ 1043457 h 1095851"/>
                <a:gd name="connsiteX3" fmla="*/ 1082 w 1840568"/>
                <a:gd name="connsiteY3" fmla="*/ 457067 h 1095851"/>
                <a:gd name="connsiteX0" fmla="*/ 2127000 w 2127054"/>
                <a:gd name="connsiteY0" fmla="*/ 0 h 1123168"/>
                <a:gd name="connsiteX1" fmla="*/ 1722962 w 2127054"/>
                <a:gd name="connsiteY1" fmla="*/ 949322 h 1123168"/>
                <a:gd name="connsiteX2" fmla="*/ 691606 w 2127054"/>
                <a:gd name="connsiteY2" fmla="*/ 1043457 h 1123168"/>
                <a:gd name="connsiteX3" fmla="*/ 489 w 2127054"/>
                <a:gd name="connsiteY3" fmla="*/ 80565 h 1123168"/>
                <a:gd name="connsiteX0" fmla="*/ 2127831 w 2127905"/>
                <a:gd name="connsiteY0" fmla="*/ 0 h 1097947"/>
                <a:gd name="connsiteX1" fmla="*/ 1723793 w 2127905"/>
                <a:gd name="connsiteY1" fmla="*/ 949322 h 1097947"/>
                <a:gd name="connsiteX2" fmla="*/ 415990 w 2127905"/>
                <a:gd name="connsiteY2" fmla="*/ 1007021 h 1097947"/>
                <a:gd name="connsiteX3" fmla="*/ 1320 w 2127905"/>
                <a:gd name="connsiteY3" fmla="*/ 80565 h 1097947"/>
                <a:gd name="connsiteX0" fmla="*/ 2349101 w 2349328"/>
                <a:gd name="connsiteY0" fmla="*/ 0 h 991814"/>
                <a:gd name="connsiteX1" fmla="*/ 1945063 w 2349328"/>
                <a:gd name="connsiteY1" fmla="*/ 949322 h 991814"/>
                <a:gd name="connsiteX2" fmla="*/ 105632 w 2349328"/>
                <a:gd name="connsiteY2" fmla="*/ 751973 h 991814"/>
                <a:gd name="connsiteX3" fmla="*/ 222590 w 2349328"/>
                <a:gd name="connsiteY3" fmla="*/ 80565 h 991814"/>
                <a:gd name="connsiteX0" fmla="*/ 2351795 w 2352022"/>
                <a:gd name="connsiteY0" fmla="*/ 0 h 991040"/>
                <a:gd name="connsiteX1" fmla="*/ 1947757 w 2352022"/>
                <a:gd name="connsiteY1" fmla="*/ 949322 h 991040"/>
                <a:gd name="connsiteX2" fmla="*/ 108326 w 2352022"/>
                <a:gd name="connsiteY2" fmla="*/ 751973 h 991040"/>
                <a:gd name="connsiteX3" fmla="*/ 214652 w 2352022"/>
                <a:gd name="connsiteY3" fmla="*/ 117000 h 991040"/>
                <a:gd name="connsiteX0" fmla="*/ 2371738 w 2371965"/>
                <a:gd name="connsiteY0" fmla="*/ 0 h 991039"/>
                <a:gd name="connsiteX1" fmla="*/ 1967700 w 2371965"/>
                <a:gd name="connsiteY1" fmla="*/ 949322 h 991039"/>
                <a:gd name="connsiteX2" fmla="*/ 128269 w 2371965"/>
                <a:gd name="connsiteY2" fmla="*/ 751973 h 991039"/>
                <a:gd name="connsiteX3" fmla="*/ 234595 w 2371965"/>
                <a:gd name="connsiteY3" fmla="*/ 117000 h 991039"/>
                <a:gd name="connsiteX0" fmla="*/ 2371738 w 2371965"/>
                <a:gd name="connsiteY0" fmla="*/ 0 h 991039"/>
                <a:gd name="connsiteX1" fmla="*/ 1967700 w 2371965"/>
                <a:gd name="connsiteY1" fmla="*/ 949322 h 991039"/>
                <a:gd name="connsiteX2" fmla="*/ 128269 w 2371965"/>
                <a:gd name="connsiteY2" fmla="*/ 751973 h 991039"/>
                <a:gd name="connsiteX3" fmla="*/ 234595 w 2371965"/>
                <a:gd name="connsiteY3" fmla="*/ 117000 h 991039"/>
                <a:gd name="connsiteX0" fmla="*/ 2386694 w 2427520"/>
                <a:gd name="connsiteY0" fmla="*/ 0 h 1079149"/>
                <a:gd name="connsiteX1" fmla="*/ 2184675 w 2427520"/>
                <a:gd name="connsiteY1" fmla="*/ 1046484 h 1079149"/>
                <a:gd name="connsiteX2" fmla="*/ 143225 w 2427520"/>
                <a:gd name="connsiteY2" fmla="*/ 751973 h 1079149"/>
                <a:gd name="connsiteX3" fmla="*/ 249551 w 2427520"/>
                <a:gd name="connsiteY3" fmla="*/ 117000 h 1079149"/>
                <a:gd name="connsiteX0" fmla="*/ 2298489 w 2331886"/>
                <a:gd name="connsiteY0" fmla="*/ 0 h 1120993"/>
                <a:gd name="connsiteX1" fmla="*/ 2096470 w 2331886"/>
                <a:gd name="connsiteY1" fmla="*/ 1046484 h 1120993"/>
                <a:gd name="connsiteX2" fmla="*/ 182611 w 2331886"/>
                <a:gd name="connsiteY2" fmla="*/ 934151 h 1120993"/>
                <a:gd name="connsiteX3" fmla="*/ 161346 w 2331886"/>
                <a:gd name="connsiteY3" fmla="*/ 117000 h 1120993"/>
                <a:gd name="connsiteX0" fmla="*/ 2322699 w 2588949"/>
                <a:gd name="connsiteY0" fmla="*/ 0 h 955794"/>
                <a:gd name="connsiteX1" fmla="*/ 2460922 w 2588949"/>
                <a:gd name="connsiteY1" fmla="*/ 657837 h 955794"/>
                <a:gd name="connsiteX2" fmla="*/ 206821 w 2588949"/>
                <a:gd name="connsiteY2" fmla="*/ 934151 h 955794"/>
                <a:gd name="connsiteX3" fmla="*/ 185556 w 2588949"/>
                <a:gd name="connsiteY3" fmla="*/ 117000 h 955794"/>
                <a:gd name="connsiteX0" fmla="*/ 2269536 w 2576605"/>
                <a:gd name="connsiteY0" fmla="*/ 0 h 845291"/>
                <a:gd name="connsiteX1" fmla="*/ 2460922 w 2576605"/>
                <a:gd name="connsiteY1" fmla="*/ 548530 h 845291"/>
                <a:gd name="connsiteX2" fmla="*/ 206821 w 2576605"/>
                <a:gd name="connsiteY2" fmla="*/ 824844 h 845291"/>
                <a:gd name="connsiteX3" fmla="*/ 185556 w 2576605"/>
                <a:gd name="connsiteY3" fmla="*/ 7693 h 845291"/>
                <a:gd name="connsiteX0" fmla="*/ 2269536 w 2610274"/>
                <a:gd name="connsiteY0" fmla="*/ 0 h 845291"/>
                <a:gd name="connsiteX1" fmla="*/ 2460922 w 2610274"/>
                <a:gd name="connsiteY1" fmla="*/ 548530 h 845291"/>
                <a:gd name="connsiteX2" fmla="*/ 206821 w 2610274"/>
                <a:gd name="connsiteY2" fmla="*/ 824844 h 845291"/>
                <a:gd name="connsiteX3" fmla="*/ 185556 w 2610274"/>
                <a:gd name="connsiteY3" fmla="*/ 7693 h 845291"/>
                <a:gd name="connsiteX0" fmla="*/ 2312066 w 2623964"/>
                <a:gd name="connsiteY0" fmla="*/ 0 h 943510"/>
                <a:gd name="connsiteX1" fmla="*/ 2460922 w 2623964"/>
                <a:gd name="connsiteY1" fmla="*/ 645692 h 943510"/>
                <a:gd name="connsiteX2" fmla="*/ 206821 w 2623964"/>
                <a:gd name="connsiteY2" fmla="*/ 922006 h 943510"/>
                <a:gd name="connsiteX3" fmla="*/ 185556 w 2623964"/>
                <a:gd name="connsiteY3" fmla="*/ 104855 h 943510"/>
                <a:gd name="connsiteX0" fmla="*/ 2273711 w 2580884"/>
                <a:gd name="connsiteY0" fmla="*/ 0 h 822713"/>
                <a:gd name="connsiteX1" fmla="*/ 2422567 w 2580884"/>
                <a:gd name="connsiteY1" fmla="*/ 645692 h 822713"/>
                <a:gd name="connsiteX2" fmla="*/ 232262 w 2580884"/>
                <a:gd name="connsiteY2" fmla="*/ 788408 h 822713"/>
                <a:gd name="connsiteX3" fmla="*/ 147201 w 2580884"/>
                <a:gd name="connsiteY3" fmla="*/ 104855 h 822713"/>
                <a:gd name="connsiteX0" fmla="*/ 2275855 w 2606904"/>
                <a:gd name="connsiteY0" fmla="*/ 0 h 897456"/>
                <a:gd name="connsiteX1" fmla="*/ 2456609 w 2606904"/>
                <a:gd name="connsiteY1" fmla="*/ 815726 h 897456"/>
                <a:gd name="connsiteX2" fmla="*/ 234406 w 2606904"/>
                <a:gd name="connsiteY2" fmla="*/ 788408 h 897456"/>
                <a:gd name="connsiteX3" fmla="*/ 149345 w 2606904"/>
                <a:gd name="connsiteY3" fmla="*/ 104855 h 897456"/>
                <a:gd name="connsiteX0" fmla="*/ 2294494 w 2627903"/>
                <a:gd name="connsiteY0" fmla="*/ 0 h 981335"/>
                <a:gd name="connsiteX1" fmla="*/ 2475248 w 2627903"/>
                <a:gd name="connsiteY1" fmla="*/ 815726 h 981335"/>
                <a:gd name="connsiteX2" fmla="*/ 221147 w 2627903"/>
                <a:gd name="connsiteY2" fmla="*/ 922006 h 981335"/>
                <a:gd name="connsiteX3" fmla="*/ 167984 w 2627903"/>
                <a:gd name="connsiteY3" fmla="*/ 104855 h 981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7903" h="981335">
                  <a:moveTo>
                    <a:pt x="2294494" y="0"/>
                  </a:moveTo>
                  <a:cubicBezTo>
                    <a:pt x="2500056" y="67882"/>
                    <a:pt x="2820806" y="662058"/>
                    <a:pt x="2475248" y="815726"/>
                  </a:cubicBezTo>
                  <a:cubicBezTo>
                    <a:pt x="2129690" y="969394"/>
                    <a:pt x="605691" y="1040485"/>
                    <a:pt x="221147" y="922006"/>
                  </a:cubicBezTo>
                  <a:cubicBezTo>
                    <a:pt x="-163397" y="803528"/>
                    <a:pt x="44823" y="343871"/>
                    <a:pt x="167984" y="104855"/>
                  </a:cubicBezTo>
                </a:path>
              </a:pathLst>
            </a:custGeom>
            <a:noFill/>
            <a:ln w="28575" cap="flat" cmpd="sng" algn="ctr">
              <a:solidFill>
                <a:schemeClr val="tx1"/>
              </a:solidFill>
              <a:prstDash val="solid"/>
              <a:headEnd type="none" w="lg" len="lg"/>
              <a:tailEnd type="triangle" w="lg" len="lg"/>
            </a:ln>
            <a:effectLst/>
          </p:spPr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3978964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BDE1BC-AFA9-4F1A-9588-4A9F80C4A9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Recurrent Neural Network (RNN) (Slide 2 of 3)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A9F446-E3F8-4075-8612-C4C8B1656A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t>36</a:t>
            </a:fld>
            <a:endParaRPr lang="en-US" dirty="0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7DFE833A-8258-47E1-9DE8-821FCE172C22}"/>
              </a:ext>
            </a:extLst>
          </p:cNvPr>
          <p:cNvGrpSpPr/>
          <p:nvPr/>
        </p:nvGrpSpPr>
        <p:grpSpPr>
          <a:xfrm>
            <a:off x="600739" y="1291147"/>
            <a:ext cx="7864347" cy="5095395"/>
            <a:chOff x="600739" y="1291147"/>
            <a:chExt cx="7864347" cy="5095395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E4665A4C-FA09-4508-BE53-8B687621E604}"/>
                </a:ext>
              </a:extLst>
            </p:cNvPr>
            <p:cNvSpPr/>
            <p:nvPr/>
          </p:nvSpPr>
          <p:spPr>
            <a:xfrm rot="16200000">
              <a:off x="1874951" y="2637385"/>
              <a:ext cx="4808056" cy="2115580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285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400"/>
              <a:endParaRPr lang="en-US" b="1" kern="0" dirty="0">
                <a:solidFill>
                  <a:srgbClr val="FF0000"/>
                </a:solidFill>
                <a:latin typeface="Arial"/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B24D04E-6EAC-4303-8F3F-AFE7BF851DA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387215" y="1699792"/>
              <a:ext cx="1783529" cy="1085939"/>
              <a:chOff x="3307706" y="1610773"/>
              <a:chExt cx="1272365" cy="774706"/>
            </a:xfrm>
          </p:grpSpPr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3F8F6A90-E909-40C1-BA1A-FBD1B206C8FC}"/>
                  </a:ext>
                </a:extLst>
              </p:cNvPr>
              <p:cNvSpPr/>
              <p:nvPr/>
            </p:nvSpPr>
            <p:spPr>
              <a:xfrm>
                <a:off x="3307706" y="1611881"/>
                <a:ext cx="1272365" cy="773598"/>
              </a:xfrm>
              <a:prstGeom prst="ellipse">
                <a:avLst/>
              </a:prstGeom>
              <a:solidFill>
                <a:srgbClr val="01A1DD"/>
              </a:solidFill>
              <a:ln w="2857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/>
                <a:endParaRPr lang="en-US" sz="1100" b="1" kern="0" dirty="0">
                  <a:solidFill>
                    <a:srgbClr val="FF0000"/>
                  </a:solidFill>
                  <a:latin typeface="Arial"/>
                </a:endParaRPr>
              </a:p>
            </p:txBody>
          </p: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3FAEC711-13B6-43C4-ACA3-78F5CC7C254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43889" y="1610773"/>
                <a:ext cx="0" cy="773598"/>
              </a:xfrm>
              <a:prstGeom prst="line">
                <a:avLst/>
              </a:prstGeom>
              <a:ln w="3175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EED2D3F1-828A-48AE-8B8F-E609B2A52444}"/>
                      </a:ext>
                    </a:extLst>
                  </p:cNvPr>
                  <p:cNvSpPr txBox="1"/>
                  <p:nvPr/>
                </p:nvSpPr>
                <p:spPr>
                  <a:xfrm>
                    <a:off x="3502136" y="1754441"/>
                    <a:ext cx="312196" cy="48304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440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oMath>
                      </m:oMathPara>
                    </a14:m>
                    <a:endParaRPr lang="en-US" sz="44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EED2D3F1-828A-48AE-8B8F-E609B2A5244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502136" y="1754441"/>
                    <a:ext cx="312196" cy="483047"/>
                  </a:xfrm>
                  <a:prstGeom prst="rect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87B128E0-C4B0-44A7-BD32-168FA97CB95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269379" y="1856940"/>
                <a:ext cx="166355" cy="230940"/>
              </a:xfrm>
              <a:prstGeom prst="line">
                <a:avLst/>
              </a:prstGeom>
              <a:ln w="34925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1CE9D395-8FB4-4CA9-B23E-76723C545DC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005689" y="2078869"/>
                <a:ext cx="278120" cy="0"/>
              </a:xfrm>
              <a:prstGeom prst="line">
                <a:avLst/>
              </a:prstGeom>
              <a:ln w="34925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6EF96E3F-8673-401D-BB00-43E3319EFB7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387215" y="3127688"/>
              <a:ext cx="1783529" cy="1085939"/>
              <a:chOff x="3307706" y="1610773"/>
              <a:chExt cx="1272365" cy="774706"/>
            </a:xfrm>
          </p:grpSpPr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1B578064-2F01-414E-AB65-21D88BBDEE5E}"/>
                  </a:ext>
                </a:extLst>
              </p:cNvPr>
              <p:cNvSpPr/>
              <p:nvPr/>
            </p:nvSpPr>
            <p:spPr>
              <a:xfrm>
                <a:off x="3307706" y="1611881"/>
                <a:ext cx="1272365" cy="773598"/>
              </a:xfrm>
              <a:prstGeom prst="ellipse">
                <a:avLst/>
              </a:prstGeom>
              <a:solidFill>
                <a:srgbClr val="01A1DD"/>
              </a:solidFill>
              <a:ln w="2857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/>
                <a:endParaRPr lang="en-US" sz="1100" b="1" kern="0" dirty="0">
                  <a:solidFill>
                    <a:srgbClr val="FF0000"/>
                  </a:solidFill>
                  <a:latin typeface="Arial"/>
                </a:endParaRPr>
              </a:p>
            </p:txBody>
          </p: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A9D3C595-BCF2-419A-8ED8-967325333E6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43889" y="1610773"/>
                <a:ext cx="0" cy="773598"/>
              </a:xfrm>
              <a:prstGeom prst="line">
                <a:avLst/>
              </a:prstGeom>
              <a:ln w="3175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E184E1A3-699B-43A0-BB16-15ECCF22A5BC}"/>
                      </a:ext>
                    </a:extLst>
                  </p:cNvPr>
                  <p:cNvSpPr txBox="1"/>
                  <p:nvPr/>
                </p:nvSpPr>
                <p:spPr>
                  <a:xfrm>
                    <a:off x="3502136" y="1754441"/>
                    <a:ext cx="312196" cy="48304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440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oMath>
                      </m:oMathPara>
                    </a14:m>
                    <a:endParaRPr lang="en-US" sz="44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E184E1A3-699B-43A0-BB16-15ECCF22A5B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502136" y="1754441"/>
                    <a:ext cx="312196" cy="483047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75204D68-EA0F-4E97-A3ED-67BD18DF62A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269379" y="1856940"/>
                <a:ext cx="166355" cy="230940"/>
              </a:xfrm>
              <a:prstGeom prst="line">
                <a:avLst/>
              </a:prstGeom>
              <a:ln w="34925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61E50B82-E8A3-426D-B5C6-B3FF2AF1225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005689" y="2078869"/>
                <a:ext cx="278120" cy="0"/>
              </a:xfrm>
              <a:prstGeom prst="line">
                <a:avLst/>
              </a:prstGeom>
              <a:ln w="34925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E5325E9D-E943-4EA1-954F-1DA4B26A774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387215" y="4557434"/>
              <a:ext cx="1783529" cy="1085939"/>
              <a:chOff x="3307706" y="1610773"/>
              <a:chExt cx="1272365" cy="774706"/>
            </a:xfrm>
          </p:grpSpPr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9E049348-5C24-4DD3-98B7-00C2AD1A4B3D}"/>
                  </a:ext>
                </a:extLst>
              </p:cNvPr>
              <p:cNvSpPr/>
              <p:nvPr/>
            </p:nvSpPr>
            <p:spPr>
              <a:xfrm>
                <a:off x="3307706" y="1611881"/>
                <a:ext cx="1272365" cy="773598"/>
              </a:xfrm>
              <a:prstGeom prst="ellipse">
                <a:avLst/>
              </a:prstGeom>
              <a:solidFill>
                <a:srgbClr val="01A1DD"/>
              </a:solidFill>
              <a:ln w="2857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/>
                <a:endParaRPr lang="en-US" sz="1100" b="1" kern="0" dirty="0">
                  <a:solidFill>
                    <a:srgbClr val="FF0000"/>
                  </a:solidFill>
                  <a:latin typeface="Arial"/>
                </a:endParaRPr>
              </a:p>
            </p:txBody>
          </p: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8014F83A-DCCA-4ECA-9A23-9F8EDF1BF9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43889" y="1610773"/>
                <a:ext cx="0" cy="773598"/>
              </a:xfrm>
              <a:prstGeom prst="line">
                <a:avLst/>
              </a:prstGeom>
              <a:ln w="3175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0779850A-3B16-44D8-A2D4-A20C35FD3872}"/>
                      </a:ext>
                    </a:extLst>
                  </p:cNvPr>
                  <p:cNvSpPr txBox="1"/>
                  <p:nvPr/>
                </p:nvSpPr>
                <p:spPr>
                  <a:xfrm>
                    <a:off x="3502136" y="1754441"/>
                    <a:ext cx="312196" cy="48304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440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oMath>
                      </m:oMathPara>
                    </a14:m>
                    <a:endParaRPr lang="en-US" sz="44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0779850A-3B16-44D8-A2D4-A20C35FD387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502136" y="1754441"/>
                    <a:ext cx="312196" cy="483047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0B9A4839-C296-4FFA-A517-F534A35DB08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269379" y="1856940"/>
                <a:ext cx="166355" cy="230940"/>
              </a:xfrm>
              <a:prstGeom prst="line">
                <a:avLst/>
              </a:prstGeom>
              <a:ln w="34925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F31D6EC5-8474-4D3D-AC16-CDD9B199E9C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005689" y="2078869"/>
                <a:ext cx="278120" cy="0"/>
              </a:xfrm>
              <a:prstGeom prst="line">
                <a:avLst/>
              </a:prstGeom>
              <a:ln w="34925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C052EF6C-BBAF-4DBF-B64C-D2DA0944C25D}"/>
                    </a:ext>
                  </a:extLst>
                </p:cNvPr>
                <p:cNvSpPr txBox="1"/>
                <p:nvPr/>
              </p:nvSpPr>
              <p:spPr>
                <a:xfrm>
                  <a:off x="600739" y="3357611"/>
                  <a:ext cx="346249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600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</m:oMath>
                    </m:oMathPara>
                  </a14:m>
                  <a:endParaRPr lang="en-US" sz="3600" b="1" dirty="0"/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C052EF6C-BBAF-4DBF-B64C-D2DA0944C25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0739" y="3357611"/>
                  <a:ext cx="346249" cy="553998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A28F27DD-3401-4FA1-80BB-07388DEA7131}"/>
                    </a:ext>
                  </a:extLst>
                </p:cNvPr>
                <p:cNvSpPr txBox="1"/>
                <p:nvPr/>
              </p:nvSpPr>
              <p:spPr>
                <a:xfrm>
                  <a:off x="6792430" y="3357611"/>
                  <a:ext cx="354264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600" b="1" i="0" smtClean="0">
                            <a:latin typeface="Cambria Math" panose="02040503050406030204" pitchFamily="18" charset="0"/>
                          </a:rPr>
                          <m:t>𝐲</m:t>
                        </m:r>
                      </m:oMath>
                    </m:oMathPara>
                  </a14:m>
                  <a:endParaRPr lang="en-US" sz="3600" b="1" dirty="0"/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A28F27DD-3401-4FA1-80BB-07388DEA713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92430" y="3357611"/>
                  <a:ext cx="354264" cy="553998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4202B164-4D74-408F-BCF4-05190356B690}"/>
                </a:ext>
              </a:extLst>
            </p:cNvPr>
            <p:cNvCxnSpPr>
              <a:cxnSpLocks/>
            </p:cNvCxnSpPr>
            <p:nvPr/>
          </p:nvCxnSpPr>
          <p:spPr>
            <a:xfrm>
              <a:off x="1131269" y="3671392"/>
              <a:ext cx="2255946" cy="0"/>
            </a:xfrm>
            <a:prstGeom prst="line">
              <a:avLst/>
            </a:prstGeom>
            <a:ln w="28575">
              <a:solidFill>
                <a:schemeClr val="tx1"/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47096C46-C56A-4951-9432-53FE49A3438E}"/>
                </a:ext>
              </a:extLst>
            </p:cNvPr>
            <p:cNvCxnSpPr>
              <a:cxnSpLocks/>
              <a:endCxn id="11" idx="2"/>
            </p:cNvCxnSpPr>
            <p:nvPr/>
          </p:nvCxnSpPr>
          <p:spPr>
            <a:xfrm flipV="1">
              <a:off x="964692" y="2243538"/>
              <a:ext cx="2422523" cy="1229214"/>
            </a:xfrm>
            <a:prstGeom prst="line">
              <a:avLst/>
            </a:prstGeom>
            <a:ln w="28575">
              <a:solidFill>
                <a:schemeClr val="tx1"/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4343EEC6-D966-408D-A16D-ABB8AE40D0E4}"/>
                </a:ext>
              </a:extLst>
            </p:cNvPr>
            <p:cNvCxnSpPr>
              <a:cxnSpLocks/>
            </p:cNvCxnSpPr>
            <p:nvPr/>
          </p:nvCxnSpPr>
          <p:spPr>
            <a:xfrm>
              <a:off x="964692" y="3943604"/>
              <a:ext cx="2422523" cy="1229214"/>
            </a:xfrm>
            <a:prstGeom prst="line">
              <a:avLst/>
            </a:prstGeom>
            <a:ln w="28575">
              <a:solidFill>
                <a:schemeClr val="tx1"/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2D4FE49A-8D15-4EFD-B22E-20D4AD5BE24A}"/>
                </a:ext>
              </a:extLst>
            </p:cNvPr>
            <p:cNvCxnSpPr>
              <a:cxnSpLocks/>
            </p:cNvCxnSpPr>
            <p:nvPr/>
          </p:nvCxnSpPr>
          <p:spPr>
            <a:xfrm>
              <a:off x="5170744" y="3667628"/>
              <a:ext cx="1527768" cy="0"/>
            </a:xfrm>
            <a:prstGeom prst="line">
              <a:avLst/>
            </a:prstGeom>
            <a:ln w="28575">
              <a:solidFill>
                <a:schemeClr val="tx1"/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1C68283F-7144-42B0-BED8-C5B7CACB3F90}"/>
                </a:ext>
              </a:extLst>
            </p:cNvPr>
            <p:cNvCxnSpPr>
              <a:cxnSpLocks/>
            </p:cNvCxnSpPr>
            <p:nvPr/>
          </p:nvCxnSpPr>
          <p:spPr>
            <a:xfrm>
              <a:off x="7245257" y="3667628"/>
              <a:ext cx="1219829" cy="0"/>
            </a:xfrm>
            <a:prstGeom prst="line">
              <a:avLst/>
            </a:prstGeom>
            <a:ln w="28575">
              <a:solidFill>
                <a:schemeClr val="tx1"/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1D0447D0-CF00-46FF-9061-D970D22524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70743" y="3911609"/>
              <a:ext cx="1527769" cy="1189545"/>
            </a:xfrm>
            <a:prstGeom prst="line">
              <a:avLst/>
            </a:prstGeom>
            <a:ln w="28575">
              <a:solidFill>
                <a:schemeClr val="tx1"/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2356CE12-0B3E-4FF5-AA97-4DD7EBA34091}"/>
                </a:ext>
              </a:extLst>
            </p:cNvPr>
            <p:cNvCxnSpPr>
              <a:cxnSpLocks/>
            </p:cNvCxnSpPr>
            <p:nvPr/>
          </p:nvCxnSpPr>
          <p:spPr>
            <a:xfrm>
              <a:off x="5170743" y="2234103"/>
              <a:ext cx="1527769" cy="1189545"/>
            </a:xfrm>
            <a:prstGeom prst="line">
              <a:avLst/>
            </a:prstGeom>
            <a:ln w="28575">
              <a:solidFill>
                <a:schemeClr val="tx1"/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D975B5D3-6FAA-435E-A233-1246A5A68D86}"/>
                </a:ext>
              </a:extLst>
            </p:cNvPr>
            <p:cNvSpPr/>
            <p:nvPr/>
          </p:nvSpPr>
          <p:spPr>
            <a:xfrm>
              <a:off x="2365842" y="4006182"/>
              <a:ext cx="4630381" cy="2380360"/>
            </a:xfrm>
            <a:custGeom>
              <a:avLst/>
              <a:gdLst>
                <a:gd name="connsiteX0" fmla="*/ 4872540 w 4872540"/>
                <a:gd name="connsiteY0" fmla="*/ 0 h 2299391"/>
                <a:gd name="connsiteX1" fmla="*/ 3809284 w 4872540"/>
                <a:gd name="connsiteY1" fmla="*/ 2094614 h 2299391"/>
                <a:gd name="connsiteX2" fmla="*/ 364336 w 4872540"/>
                <a:gd name="connsiteY2" fmla="*/ 2137144 h 2299391"/>
                <a:gd name="connsiteX3" fmla="*/ 268643 w 4872540"/>
                <a:gd name="connsiteY3" fmla="*/ 1360967 h 2299391"/>
                <a:gd name="connsiteX0" fmla="*/ 4817304 w 4817304"/>
                <a:gd name="connsiteY0" fmla="*/ 0 h 2309514"/>
                <a:gd name="connsiteX1" fmla="*/ 3754048 w 4817304"/>
                <a:gd name="connsiteY1" fmla="*/ 2094614 h 2309514"/>
                <a:gd name="connsiteX2" fmla="*/ 415425 w 4817304"/>
                <a:gd name="connsiteY2" fmla="*/ 2158410 h 2309514"/>
                <a:gd name="connsiteX3" fmla="*/ 213407 w 4817304"/>
                <a:gd name="connsiteY3" fmla="*/ 1360967 h 2309514"/>
                <a:gd name="connsiteX0" fmla="*/ 4704531 w 4704531"/>
                <a:gd name="connsiteY0" fmla="*/ 0 h 2384185"/>
                <a:gd name="connsiteX1" fmla="*/ 3641275 w 4704531"/>
                <a:gd name="connsiteY1" fmla="*/ 2094614 h 2384185"/>
                <a:gd name="connsiteX2" fmla="*/ 302652 w 4704531"/>
                <a:gd name="connsiteY2" fmla="*/ 2158410 h 2384185"/>
                <a:gd name="connsiteX3" fmla="*/ 100634 w 4704531"/>
                <a:gd name="connsiteY3" fmla="*/ 1360967 h 2384185"/>
                <a:gd name="connsiteX0" fmla="*/ 4702397 w 4702397"/>
                <a:gd name="connsiteY0" fmla="*/ 0 h 2384185"/>
                <a:gd name="connsiteX1" fmla="*/ 3639141 w 4702397"/>
                <a:gd name="connsiteY1" fmla="*/ 2094614 h 2384185"/>
                <a:gd name="connsiteX2" fmla="*/ 311151 w 4702397"/>
                <a:gd name="connsiteY2" fmla="*/ 2158410 h 2384185"/>
                <a:gd name="connsiteX3" fmla="*/ 98500 w 4702397"/>
                <a:gd name="connsiteY3" fmla="*/ 1360967 h 2384185"/>
                <a:gd name="connsiteX0" fmla="*/ 4726074 w 4726074"/>
                <a:gd name="connsiteY0" fmla="*/ 0 h 2367434"/>
                <a:gd name="connsiteX1" fmla="*/ 3662818 w 4726074"/>
                <a:gd name="connsiteY1" fmla="*/ 2094614 h 2367434"/>
                <a:gd name="connsiteX2" fmla="*/ 334828 w 4726074"/>
                <a:gd name="connsiteY2" fmla="*/ 2158410 h 2367434"/>
                <a:gd name="connsiteX3" fmla="*/ 122177 w 4726074"/>
                <a:gd name="connsiteY3" fmla="*/ 1360967 h 2367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26074" h="2367434">
                  <a:moveTo>
                    <a:pt x="4726074" y="0"/>
                  </a:moveTo>
                  <a:cubicBezTo>
                    <a:pt x="4570129" y="869211"/>
                    <a:pt x="4394692" y="1734879"/>
                    <a:pt x="3662818" y="2094614"/>
                  </a:cubicBezTo>
                  <a:cubicBezTo>
                    <a:pt x="2930944" y="2454349"/>
                    <a:pt x="637856" y="2440173"/>
                    <a:pt x="334828" y="2158410"/>
                  </a:cubicBezTo>
                  <a:cubicBezTo>
                    <a:pt x="31800" y="1876647"/>
                    <a:pt x="-125030" y="1687918"/>
                    <a:pt x="122177" y="1360967"/>
                  </a:cubicBezTo>
                </a:path>
              </a:pathLst>
            </a:custGeom>
            <a:noFill/>
            <a:ln w="2857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E45D0703-A575-473F-A0CD-773CF38859BC}"/>
                </a:ext>
              </a:extLst>
            </p:cNvPr>
            <p:cNvSpPr/>
            <p:nvPr/>
          </p:nvSpPr>
          <p:spPr>
            <a:xfrm>
              <a:off x="2477386" y="5198872"/>
              <a:ext cx="988828" cy="191835"/>
            </a:xfrm>
            <a:custGeom>
              <a:avLst/>
              <a:gdLst>
                <a:gd name="connsiteX0" fmla="*/ 0 w 988828"/>
                <a:gd name="connsiteY0" fmla="*/ 191835 h 191835"/>
                <a:gd name="connsiteX1" fmla="*/ 287079 w 988828"/>
                <a:gd name="connsiteY1" fmla="*/ 449 h 191835"/>
                <a:gd name="connsiteX2" fmla="*/ 988828 w 988828"/>
                <a:gd name="connsiteY2" fmla="*/ 149305 h 191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88828" h="191835">
                  <a:moveTo>
                    <a:pt x="0" y="191835"/>
                  </a:moveTo>
                  <a:cubicBezTo>
                    <a:pt x="61137" y="99686"/>
                    <a:pt x="122274" y="7537"/>
                    <a:pt x="287079" y="449"/>
                  </a:cubicBezTo>
                  <a:cubicBezTo>
                    <a:pt x="451884" y="-6639"/>
                    <a:pt x="720356" y="71333"/>
                    <a:pt x="988828" y="149305"/>
                  </a:cubicBezTo>
                </a:path>
              </a:pathLst>
            </a:custGeom>
            <a:noFill/>
            <a:ln w="28575" cap="flat" cmpd="sng" algn="ctr">
              <a:solidFill>
                <a:schemeClr val="tx1"/>
              </a:solidFill>
              <a:prstDash val="solid"/>
              <a:tailEnd type="triangle" w="lg" len="lg"/>
            </a:ln>
            <a:effectLst/>
          </p:spPr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7ECD567B-017F-46DD-9E42-8DC5C68E9E43}"/>
                </a:ext>
              </a:extLst>
            </p:cNvPr>
            <p:cNvSpPr/>
            <p:nvPr/>
          </p:nvSpPr>
          <p:spPr>
            <a:xfrm>
              <a:off x="2381213" y="3965944"/>
              <a:ext cx="1095634" cy="1414130"/>
            </a:xfrm>
            <a:custGeom>
              <a:avLst/>
              <a:gdLst>
                <a:gd name="connsiteX0" fmla="*/ 96173 w 1095634"/>
                <a:gd name="connsiteY0" fmla="*/ 1414130 h 1414130"/>
                <a:gd name="connsiteX1" fmla="*/ 96173 w 1095634"/>
                <a:gd name="connsiteY1" fmla="*/ 701749 h 1414130"/>
                <a:gd name="connsiteX2" fmla="*/ 1095634 w 1095634"/>
                <a:gd name="connsiteY2" fmla="*/ 0 h 141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95634" h="1414130">
                  <a:moveTo>
                    <a:pt x="96173" y="1414130"/>
                  </a:moveTo>
                  <a:cubicBezTo>
                    <a:pt x="12884" y="1175783"/>
                    <a:pt x="-70404" y="937437"/>
                    <a:pt x="96173" y="701749"/>
                  </a:cubicBezTo>
                  <a:cubicBezTo>
                    <a:pt x="262750" y="466061"/>
                    <a:pt x="679192" y="233030"/>
                    <a:pt x="1095634" y="0"/>
                  </a:cubicBezTo>
                </a:path>
              </a:pathLst>
            </a:custGeom>
            <a:noFill/>
            <a:ln w="28575" cap="flat" cmpd="sng" algn="ctr">
              <a:solidFill>
                <a:schemeClr val="tx1"/>
              </a:solidFill>
              <a:prstDash val="solid"/>
              <a:tailEnd type="triangle" w="lg" len="lg"/>
            </a:ln>
            <a:effectLst/>
          </p:spPr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7C6D2FF9-63D3-44A4-82CB-3F9F584C2E52}"/>
                </a:ext>
              </a:extLst>
            </p:cNvPr>
            <p:cNvSpPr/>
            <p:nvPr/>
          </p:nvSpPr>
          <p:spPr>
            <a:xfrm>
              <a:off x="1874441" y="2509284"/>
              <a:ext cx="1570508" cy="2860158"/>
            </a:xfrm>
            <a:custGeom>
              <a:avLst/>
              <a:gdLst>
                <a:gd name="connsiteX0" fmla="*/ 602945 w 1570508"/>
                <a:gd name="connsiteY0" fmla="*/ 2860158 h 2860158"/>
                <a:gd name="connsiteX1" fmla="*/ 39419 w 1570508"/>
                <a:gd name="connsiteY1" fmla="*/ 1137683 h 2860158"/>
                <a:gd name="connsiteX2" fmla="*/ 1570508 w 1570508"/>
                <a:gd name="connsiteY2" fmla="*/ 0 h 2860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70508" h="2860158">
                  <a:moveTo>
                    <a:pt x="602945" y="2860158"/>
                  </a:moveTo>
                  <a:cubicBezTo>
                    <a:pt x="240551" y="2237267"/>
                    <a:pt x="-121842" y="1614376"/>
                    <a:pt x="39419" y="1137683"/>
                  </a:cubicBezTo>
                  <a:cubicBezTo>
                    <a:pt x="200680" y="660990"/>
                    <a:pt x="885594" y="330495"/>
                    <a:pt x="1570508" y="0"/>
                  </a:cubicBezTo>
                </a:path>
              </a:pathLst>
            </a:custGeom>
            <a:noFill/>
            <a:ln w="28575" cap="flat" cmpd="sng" algn="ctr">
              <a:solidFill>
                <a:schemeClr val="tx1"/>
              </a:solidFill>
              <a:prstDash val="solid"/>
              <a:tailEnd type="triangle" w="lg" len="lg"/>
            </a:ln>
            <a:effectLst/>
          </p:spPr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12858800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6B24B6-091A-4C77-872F-1187F3ECB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Recurrent Neural Network (RNN) (Slide 3 of 3)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B13DB93-DFD2-479E-89D7-748816FDC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t>37</a:t>
            </a:fld>
            <a:endParaRPr lang="en-US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DFCACE43-E85A-487E-8401-4D2375833ED2}"/>
              </a:ext>
            </a:extLst>
          </p:cNvPr>
          <p:cNvGrpSpPr/>
          <p:nvPr/>
        </p:nvGrpSpPr>
        <p:grpSpPr>
          <a:xfrm>
            <a:off x="844650" y="1884905"/>
            <a:ext cx="7616502" cy="3672187"/>
            <a:chOff x="993508" y="1884905"/>
            <a:chExt cx="7616502" cy="3672187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2630FA4-DBB3-4430-B39A-815A85693CAF}"/>
                </a:ext>
              </a:extLst>
            </p:cNvPr>
            <p:cNvSpPr/>
            <p:nvPr/>
          </p:nvSpPr>
          <p:spPr>
            <a:xfrm rot="10800000">
              <a:off x="1109403" y="2903727"/>
              <a:ext cx="1453040" cy="84461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285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400"/>
              <a:endParaRPr lang="en-US" b="1" kern="0" dirty="0">
                <a:solidFill>
                  <a:srgbClr val="FF0000"/>
                </a:solidFill>
                <a:latin typeface="Arial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6DBFA11-BA87-4C30-A0FB-71324D64635A}"/>
                </a:ext>
              </a:extLst>
            </p:cNvPr>
            <p:cNvSpPr/>
            <p:nvPr/>
          </p:nvSpPr>
          <p:spPr>
            <a:xfrm rot="10800000">
              <a:off x="3795819" y="2903728"/>
              <a:ext cx="1453040" cy="84461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285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400"/>
              <a:endParaRPr lang="en-US" b="1" kern="0" dirty="0">
                <a:solidFill>
                  <a:srgbClr val="FF0000"/>
                </a:solidFill>
                <a:latin typeface="Arial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2F53BFC-E7E7-4BDE-84C8-AFB0925BA6D8}"/>
                </a:ext>
              </a:extLst>
            </p:cNvPr>
            <p:cNvSpPr/>
            <p:nvPr/>
          </p:nvSpPr>
          <p:spPr>
            <a:xfrm rot="10800000">
              <a:off x="6482235" y="2903727"/>
              <a:ext cx="1453040" cy="84461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285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400"/>
              <a:endParaRPr lang="en-US" b="1" kern="0" dirty="0">
                <a:solidFill>
                  <a:srgbClr val="FF0000"/>
                </a:solidFill>
                <a:latin typeface="Arial"/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D618FF45-3937-4B91-B1F6-0A7DE033795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64530" y="3198582"/>
              <a:ext cx="419242" cy="254899"/>
            </a:xfrm>
            <a:prstGeom prst="ellipse">
              <a:avLst/>
            </a:prstGeom>
            <a:solidFill>
              <a:srgbClr val="01A1DD"/>
            </a:solidFill>
            <a:ln w="285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400"/>
              <a:endParaRPr lang="en-US" sz="1100" b="1" kern="0" dirty="0">
                <a:solidFill>
                  <a:srgbClr val="FF0000"/>
                </a:solidFill>
                <a:latin typeface="Arial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CDF62E01-F3B8-4A0B-962A-215B46AE6C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32600" y="3198582"/>
              <a:ext cx="419242" cy="254899"/>
            </a:xfrm>
            <a:prstGeom prst="ellipse">
              <a:avLst/>
            </a:prstGeom>
            <a:solidFill>
              <a:srgbClr val="01A1DD"/>
            </a:solidFill>
            <a:ln w="285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400"/>
              <a:endParaRPr lang="en-US" sz="1100" b="1" kern="0" dirty="0">
                <a:solidFill>
                  <a:srgbClr val="FF0000"/>
                </a:solidFill>
                <a:latin typeface="Arial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30392677-F2B0-42C5-B93F-50EDCBD3E00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00671" y="3198582"/>
              <a:ext cx="419242" cy="254899"/>
            </a:xfrm>
            <a:prstGeom prst="ellipse">
              <a:avLst/>
            </a:prstGeom>
            <a:solidFill>
              <a:srgbClr val="01A1DD"/>
            </a:solidFill>
            <a:ln w="285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400"/>
              <a:endParaRPr lang="en-US" sz="1100" b="1" kern="0" dirty="0">
                <a:solidFill>
                  <a:srgbClr val="FF0000"/>
                </a:solidFill>
                <a:latin typeface="Arial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0BCD490-325A-4667-9656-77F6E1DEBE8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846960" y="3203898"/>
              <a:ext cx="419242" cy="254899"/>
            </a:xfrm>
            <a:prstGeom prst="ellipse">
              <a:avLst/>
            </a:prstGeom>
            <a:solidFill>
              <a:srgbClr val="01A1DD"/>
            </a:solidFill>
            <a:ln w="285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400"/>
              <a:endParaRPr lang="en-US" sz="1100" b="1" kern="0" dirty="0">
                <a:solidFill>
                  <a:srgbClr val="FF0000"/>
                </a:solidFill>
                <a:latin typeface="Arial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8E236C7-D842-40B1-A2D0-700AEEF6E38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15030" y="3203898"/>
              <a:ext cx="419242" cy="254899"/>
            </a:xfrm>
            <a:prstGeom prst="ellipse">
              <a:avLst/>
            </a:prstGeom>
            <a:solidFill>
              <a:srgbClr val="01A1DD"/>
            </a:solidFill>
            <a:ln w="285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400"/>
              <a:endParaRPr lang="en-US" sz="1100" b="1" kern="0" dirty="0">
                <a:solidFill>
                  <a:srgbClr val="FF0000"/>
                </a:solidFill>
                <a:latin typeface="Arial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B919501-57D2-4DE7-BD40-59C0A8F5799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83101" y="3203898"/>
              <a:ext cx="419242" cy="254899"/>
            </a:xfrm>
            <a:prstGeom prst="ellipse">
              <a:avLst/>
            </a:prstGeom>
            <a:solidFill>
              <a:srgbClr val="01A1DD"/>
            </a:solidFill>
            <a:ln w="285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400"/>
              <a:endParaRPr lang="en-US" sz="1100" b="1" kern="0" dirty="0">
                <a:solidFill>
                  <a:srgbClr val="FF0000"/>
                </a:solidFill>
                <a:latin typeface="Arial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33495D2-0D76-4320-8B71-B3D2F3EF7C0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529041" y="3198582"/>
              <a:ext cx="419242" cy="254899"/>
            </a:xfrm>
            <a:prstGeom prst="ellipse">
              <a:avLst/>
            </a:prstGeom>
            <a:solidFill>
              <a:srgbClr val="01A1DD"/>
            </a:solidFill>
            <a:ln w="285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400"/>
              <a:endParaRPr lang="en-US" sz="1100" b="1" kern="0" dirty="0">
                <a:solidFill>
                  <a:srgbClr val="FF0000"/>
                </a:solidFill>
                <a:latin typeface="Arial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16CF4ECC-A987-4AE0-9793-F284D12B0B6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997111" y="3198582"/>
              <a:ext cx="419242" cy="254899"/>
            </a:xfrm>
            <a:prstGeom prst="ellipse">
              <a:avLst/>
            </a:prstGeom>
            <a:solidFill>
              <a:srgbClr val="01A1DD"/>
            </a:solidFill>
            <a:ln w="285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400"/>
              <a:endParaRPr lang="en-US" sz="1100" b="1" kern="0" dirty="0">
                <a:solidFill>
                  <a:srgbClr val="FF0000"/>
                </a:solidFill>
                <a:latin typeface="Arial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AB303263-2C08-45B5-AFEE-571988A729B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465182" y="3198582"/>
              <a:ext cx="419242" cy="254899"/>
            </a:xfrm>
            <a:prstGeom prst="ellipse">
              <a:avLst/>
            </a:prstGeom>
            <a:solidFill>
              <a:srgbClr val="01A1DD"/>
            </a:solidFill>
            <a:ln w="285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400"/>
              <a:endParaRPr lang="en-US" sz="1100" b="1" kern="0" dirty="0">
                <a:solidFill>
                  <a:srgbClr val="FF0000"/>
                </a:solidFill>
                <a:latin typeface="Arial"/>
              </a:endParaRP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B592669-0DF5-41A7-A9BE-3BAF6BDC985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45494" y="3748339"/>
              <a:ext cx="0" cy="557847"/>
            </a:xfrm>
            <a:prstGeom prst="line">
              <a:avLst/>
            </a:prstGeom>
            <a:ln w="28575">
              <a:solidFill>
                <a:schemeClr val="tx1"/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AD37CC4-FBCD-4C62-9CF3-9B30171D61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55100" y="2345880"/>
              <a:ext cx="0" cy="557847"/>
            </a:xfrm>
            <a:prstGeom prst="line">
              <a:avLst/>
            </a:prstGeom>
            <a:ln w="28575">
              <a:solidFill>
                <a:schemeClr val="tx1"/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4782652D-40CD-40F3-A44B-EDA2EF034E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29468" y="3748339"/>
              <a:ext cx="0" cy="557847"/>
            </a:xfrm>
            <a:prstGeom prst="line">
              <a:avLst/>
            </a:prstGeom>
            <a:ln w="28575">
              <a:solidFill>
                <a:schemeClr val="tx1"/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6EB5610B-AE47-4BF8-9FCB-0B817DD34EA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16782" y="2345880"/>
              <a:ext cx="0" cy="557847"/>
            </a:xfrm>
            <a:prstGeom prst="line">
              <a:avLst/>
            </a:prstGeom>
            <a:ln w="28575">
              <a:solidFill>
                <a:schemeClr val="tx1"/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379D5236-A6C1-4068-8AB4-1A970FD1676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6189" y="3748339"/>
              <a:ext cx="0" cy="557847"/>
            </a:xfrm>
            <a:prstGeom prst="line">
              <a:avLst/>
            </a:prstGeom>
            <a:ln w="28575">
              <a:solidFill>
                <a:schemeClr val="tx1"/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613CE3E4-8A77-4E53-9F46-FED68EFBFB6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6189" y="2345880"/>
              <a:ext cx="0" cy="557847"/>
            </a:xfrm>
            <a:prstGeom prst="line">
              <a:avLst/>
            </a:prstGeom>
            <a:ln w="28575">
              <a:solidFill>
                <a:schemeClr val="tx1"/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7E28E431-2CBA-4BE9-909D-2729A6686928}"/>
                </a:ext>
              </a:extLst>
            </p:cNvPr>
            <p:cNvSpPr/>
            <p:nvPr/>
          </p:nvSpPr>
          <p:spPr>
            <a:xfrm>
              <a:off x="2232837" y="2505712"/>
              <a:ext cx="1775637" cy="1522009"/>
            </a:xfrm>
            <a:custGeom>
              <a:avLst/>
              <a:gdLst>
                <a:gd name="connsiteX0" fmla="*/ 0 w 1775637"/>
                <a:gd name="connsiteY0" fmla="*/ 396976 h 1522009"/>
                <a:gd name="connsiteX1" fmla="*/ 361507 w 1775637"/>
                <a:gd name="connsiteY1" fmla="*/ 56735 h 1522009"/>
                <a:gd name="connsiteX2" fmla="*/ 988828 w 1775637"/>
                <a:gd name="connsiteY2" fmla="*/ 1438967 h 1522009"/>
                <a:gd name="connsiteX3" fmla="*/ 1775637 w 1775637"/>
                <a:gd name="connsiteY3" fmla="*/ 1247581 h 152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75637" h="1522009">
                  <a:moveTo>
                    <a:pt x="0" y="396976"/>
                  </a:moveTo>
                  <a:cubicBezTo>
                    <a:pt x="98351" y="140023"/>
                    <a:pt x="196702" y="-116930"/>
                    <a:pt x="361507" y="56735"/>
                  </a:cubicBezTo>
                  <a:cubicBezTo>
                    <a:pt x="526312" y="230400"/>
                    <a:pt x="753140" y="1240493"/>
                    <a:pt x="988828" y="1438967"/>
                  </a:cubicBezTo>
                  <a:cubicBezTo>
                    <a:pt x="1224516" y="1637441"/>
                    <a:pt x="1500076" y="1442511"/>
                    <a:pt x="1775637" y="1247581"/>
                  </a:cubicBezTo>
                </a:path>
              </a:pathLst>
            </a:custGeom>
            <a:noFill/>
            <a:ln w="28575" cap="flat" cmpd="sng" algn="ctr">
              <a:solidFill>
                <a:schemeClr val="tx1"/>
              </a:solidFill>
              <a:prstDash val="solid"/>
              <a:tailEnd type="triangle" w="lg" len="lg"/>
            </a:ln>
            <a:effectLst/>
          </p:spPr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03624CFE-44AB-4006-8040-F8788300A70D}"/>
                </a:ext>
              </a:extLst>
            </p:cNvPr>
            <p:cNvSpPr/>
            <p:nvPr/>
          </p:nvSpPr>
          <p:spPr>
            <a:xfrm>
              <a:off x="4924087" y="2505253"/>
              <a:ext cx="1775637" cy="1522009"/>
            </a:xfrm>
            <a:custGeom>
              <a:avLst/>
              <a:gdLst>
                <a:gd name="connsiteX0" fmla="*/ 0 w 1775637"/>
                <a:gd name="connsiteY0" fmla="*/ 396976 h 1522009"/>
                <a:gd name="connsiteX1" fmla="*/ 361507 w 1775637"/>
                <a:gd name="connsiteY1" fmla="*/ 56735 h 1522009"/>
                <a:gd name="connsiteX2" fmla="*/ 988828 w 1775637"/>
                <a:gd name="connsiteY2" fmla="*/ 1438967 h 1522009"/>
                <a:gd name="connsiteX3" fmla="*/ 1775637 w 1775637"/>
                <a:gd name="connsiteY3" fmla="*/ 1247581 h 152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75637" h="1522009">
                  <a:moveTo>
                    <a:pt x="0" y="396976"/>
                  </a:moveTo>
                  <a:cubicBezTo>
                    <a:pt x="98351" y="140023"/>
                    <a:pt x="196702" y="-116930"/>
                    <a:pt x="361507" y="56735"/>
                  </a:cubicBezTo>
                  <a:cubicBezTo>
                    <a:pt x="526312" y="230400"/>
                    <a:pt x="753140" y="1240493"/>
                    <a:pt x="988828" y="1438967"/>
                  </a:cubicBezTo>
                  <a:cubicBezTo>
                    <a:pt x="1224516" y="1637441"/>
                    <a:pt x="1500076" y="1442511"/>
                    <a:pt x="1775637" y="1247581"/>
                  </a:cubicBezTo>
                </a:path>
              </a:pathLst>
            </a:custGeom>
            <a:noFill/>
            <a:ln w="28575" cap="flat" cmpd="sng" algn="ctr">
              <a:solidFill>
                <a:schemeClr val="tx1"/>
              </a:solidFill>
              <a:prstDash val="solid"/>
              <a:tailEnd type="triangle" w="lg" len="lg"/>
            </a:ln>
            <a:effectLst/>
          </p:spPr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361A72FE-F483-44BB-B6A9-7223A6B9E631}"/>
                </a:ext>
              </a:extLst>
            </p:cNvPr>
            <p:cNvSpPr/>
            <p:nvPr/>
          </p:nvSpPr>
          <p:spPr>
            <a:xfrm>
              <a:off x="7621182" y="2505252"/>
              <a:ext cx="988828" cy="1438967"/>
            </a:xfrm>
            <a:custGeom>
              <a:avLst/>
              <a:gdLst>
                <a:gd name="connsiteX0" fmla="*/ 0 w 1775637"/>
                <a:gd name="connsiteY0" fmla="*/ 396976 h 1522009"/>
                <a:gd name="connsiteX1" fmla="*/ 361507 w 1775637"/>
                <a:gd name="connsiteY1" fmla="*/ 56735 h 1522009"/>
                <a:gd name="connsiteX2" fmla="*/ 988828 w 1775637"/>
                <a:gd name="connsiteY2" fmla="*/ 1438967 h 1522009"/>
                <a:gd name="connsiteX3" fmla="*/ 1775637 w 1775637"/>
                <a:gd name="connsiteY3" fmla="*/ 1247581 h 1522009"/>
                <a:gd name="connsiteX0" fmla="*/ 0 w 1796902"/>
                <a:gd name="connsiteY0" fmla="*/ 396976 h 1519040"/>
                <a:gd name="connsiteX1" fmla="*/ 361507 w 1796902"/>
                <a:gd name="connsiteY1" fmla="*/ 56735 h 1519040"/>
                <a:gd name="connsiteX2" fmla="*/ 988828 w 1796902"/>
                <a:gd name="connsiteY2" fmla="*/ 1438967 h 1519040"/>
                <a:gd name="connsiteX3" fmla="*/ 1796902 w 1796902"/>
                <a:gd name="connsiteY3" fmla="*/ 1236949 h 1519040"/>
                <a:gd name="connsiteX0" fmla="*/ 0 w 988828"/>
                <a:gd name="connsiteY0" fmla="*/ 396976 h 1438967"/>
                <a:gd name="connsiteX1" fmla="*/ 361507 w 988828"/>
                <a:gd name="connsiteY1" fmla="*/ 56735 h 1438967"/>
                <a:gd name="connsiteX2" fmla="*/ 988828 w 988828"/>
                <a:gd name="connsiteY2" fmla="*/ 1438967 h 1438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88828" h="1438967">
                  <a:moveTo>
                    <a:pt x="0" y="396976"/>
                  </a:moveTo>
                  <a:cubicBezTo>
                    <a:pt x="98351" y="140023"/>
                    <a:pt x="196702" y="-116930"/>
                    <a:pt x="361507" y="56735"/>
                  </a:cubicBezTo>
                  <a:cubicBezTo>
                    <a:pt x="526312" y="230400"/>
                    <a:pt x="749596" y="1242265"/>
                    <a:pt x="988828" y="1438967"/>
                  </a:cubicBezTo>
                </a:path>
              </a:pathLst>
            </a:custGeom>
            <a:noFill/>
            <a:ln w="28575" cap="flat" cmpd="sng" algn="ctr">
              <a:gradFill>
                <a:gsLst>
                  <a:gs pos="0">
                    <a:schemeClr val="tx1"/>
                  </a:gs>
                  <a:gs pos="51000">
                    <a:schemeClr val="bg1">
                      <a:lumMod val="65000"/>
                    </a:schemeClr>
                  </a:gs>
                  <a:gs pos="60000">
                    <a:schemeClr val="bg1">
                      <a:lumMod val="85000"/>
                    </a:schemeClr>
                  </a:gs>
                  <a:gs pos="95000">
                    <a:schemeClr val="bg1">
                      <a:lumMod val="95000"/>
                    </a:schemeClr>
                  </a:gs>
                </a:gsLst>
                <a:lin ang="5400000" scaled="1"/>
              </a:gradFill>
              <a:prstDash val="solid"/>
              <a:tailEnd type="none" w="lg" len="lg"/>
            </a:ln>
            <a:effectLst/>
          </p:spPr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AutoShape 304">
              <a:extLst>
                <a:ext uri="{FF2B5EF4-FFF2-40B4-BE49-F238E27FC236}">
                  <a16:creationId xmlns:a16="http://schemas.microsoft.com/office/drawing/2014/main" id="{FF3EE728-8C72-4576-B563-A069F3EDF9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3508" y="4862573"/>
              <a:ext cx="7369870" cy="694519"/>
            </a:xfrm>
            <a:prstGeom prst="rightArrow">
              <a:avLst>
                <a:gd name="adj1" fmla="val 52602"/>
                <a:gd name="adj2" fmla="val 59572"/>
              </a:avLst>
            </a:prstGeom>
            <a:solidFill>
              <a:srgbClr val="009DDC"/>
            </a:solidFill>
            <a:ln w="9525">
              <a:noFill/>
              <a:miter lim="800000"/>
              <a:headEnd/>
              <a:tailEnd/>
            </a:ln>
            <a:effectLst>
              <a:outerShdw blurRad="38100" dist="25400" dir="2700000" sx="99000" sy="99000" algn="ctr" rotWithShape="0">
                <a:srgbClr val="000000">
                  <a:alpha val="75000"/>
                </a:srgbClr>
              </a:outerShdw>
            </a:effec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2732F0CE-79BF-4A81-BE67-F59B2A9C066D}"/>
                    </a:ext>
                  </a:extLst>
                </p:cNvPr>
                <p:cNvSpPr txBox="1"/>
                <p:nvPr/>
              </p:nvSpPr>
              <p:spPr>
                <a:xfrm>
                  <a:off x="1695024" y="4332657"/>
                  <a:ext cx="320152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0" smtClean="0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2732F0CE-79BF-4A81-BE67-F59B2A9C066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95024" y="4332657"/>
                  <a:ext cx="320152" cy="307777"/>
                </a:xfrm>
                <a:prstGeom prst="rect">
                  <a:avLst/>
                </a:prstGeom>
                <a:blipFill>
                  <a:blip r:embed="rId2"/>
                  <a:stretch>
                    <a:fillRect l="-11538" r="-7692" b="-16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0BBE9662-6928-4C9D-9AD7-127C5891252B}"/>
                    </a:ext>
                  </a:extLst>
                </p:cNvPr>
                <p:cNvSpPr txBox="1"/>
                <p:nvPr/>
              </p:nvSpPr>
              <p:spPr>
                <a:xfrm>
                  <a:off x="4364575" y="4332657"/>
                  <a:ext cx="314189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0" smtClean="0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0BBE9662-6928-4C9D-9AD7-127C5891252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64575" y="4332657"/>
                  <a:ext cx="314189" cy="307777"/>
                </a:xfrm>
                <a:prstGeom prst="rect">
                  <a:avLst/>
                </a:prstGeom>
                <a:blipFill>
                  <a:blip r:embed="rId3"/>
                  <a:stretch>
                    <a:fillRect l="-11765" r="-7843" b="-16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CCF900AF-9B32-4AE4-81E7-739F34D50A8A}"/>
                    </a:ext>
                  </a:extLst>
                </p:cNvPr>
                <p:cNvSpPr txBox="1"/>
                <p:nvPr/>
              </p:nvSpPr>
              <p:spPr>
                <a:xfrm>
                  <a:off x="7046656" y="4328938"/>
                  <a:ext cx="320152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0" smtClean="0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CCF900AF-9B32-4AE4-81E7-739F34D50A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46656" y="4328938"/>
                  <a:ext cx="320152" cy="307777"/>
                </a:xfrm>
                <a:prstGeom prst="rect">
                  <a:avLst/>
                </a:prstGeom>
                <a:blipFill>
                  <a:blip r:embed="rId4"/>
                  <a:stretch>
                    <a:fillRect l="-11538" r="-7692" b="-1568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6B24161A-51A9-4F1E-82D8-5B79D12371B6}"/>
                    </a:ext>
                  </a:extLst>
                </p:cNvPr>
                <p:cNvSpPr txBox="1"/>
                <p:nvPr/>
              </p:nvSpPr>
              <p:spPr>
                <a:xfrm>
                  <a:off x="1695024" y="1890674"/>
                  <a:ext cx="313868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0" smtClean="0">
                                <a:latin typeface="Cambria Math" panose="02040503050406030204" pitchFamily="18" charset="0"/>
                              </a:rPr>
                              <m:t>𝐲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6B24161A-51A9-4F1E-82D8-5B79D12371B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95024" y="1890674"/>
                  <a:ext cx="313868" cy="307777"/>
                </a:xfrm>
                <a:prstGeom prst="rect">
                  <a:avLst/>
                </a:prstGeom>
                <a:blipFill>
                  <a:blip r:embed="rId5"/>
                  <a:stretch>
                    <a:fillRect l="-19608" r="-7843" b="-254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957CA0F6-9698-42BC-9444-1EFD50D58799}"/>
                    </a:ext>
                  </a:extLst>
                </p:cNvPr>
                <p:cNvSpPr txBox="1"/>
                <p:nvPr/>
              </p:nvSpPr>
              <p:spPr>
                <a:xfrm>
                  <a:off x="4364575" y="1890674"/>
                  <a:ext cx="298222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0" smtClean="0">
                                <a:latin typeface="Cambria Math" panose="02040503050406030204" pitchFamily="18" charset="0"/>
                              </a:rPr>
                              <m:t>𝐲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957CA0F6-9698-42BC-9444-1EFD50D5879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64575" y="1890674"/>
                  <a:ext cx="298222" cy="307777"/>
                </a:xfrm>
                <a:prstGeom prst="rect">
                  <a:avLst/>
                </a:prstGeom>
                <a:blipFill>
                  <a:blip r:embed="rId6"/>
                  <a:stretch>
                    <a:fillRect l="-22917" r="-10417" b="-254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8640B0A4-2B9C-4477-AA7C-3BD726F0F0EF}"/>
                    </a:ext>
                  </a:extLst>
                </p:cNvPr>
                <p:cNvSpPr txBox="1"/>
                <p:nvPr/>
              </p:nvSpPr>
              <p:spPr>
                <a:xfrm>
                  <a:off x="7048822" y="1884905"/>
                  <a:ext cx="304186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0" smtClean="0">
                                <a:latin typeface="Cambria Math" panose="02040503050406030204" pitchFamily="18" charset="0"/>
                              </a:rPr>
                              <m:t>𝐲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8640B0A4-2B9C-4477-AA7C-3BD726F0F0E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48822" y="1884905"/>
                  <a:ext cx="304186" cy="307777"/>
                </a:xfrm>
                <a:prstGeom prst="rect">
                  <a:avLst/>
                </a:prstGeom>
                <a:blipFill>
                  <a:blip r:embed="rId7"/>
                  <a:stretch>
                    <a:fillRect l="-22000" r="-8000" b="-254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5" name="Text Box 307">
              <a:extLst>
                <a:ext uri="{FF2B5EF4-FFF2-40B4-BE49-F238E27FC236}">
                  <a16:creationId xmlns:a16="http://schemas.microsoft.com/office/drawing/2014/main" id="{A96D6907-5975-419C-8950-9C7CF5994BB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71451" y="5025166"/>
              <a:ext cx="1490662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/>
                  <a:cs typeface="Calibri"/>
                </a:rPr>
                <a:t>Time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1087326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8D6374-6665-455B-9126-D4E594472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Cell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C064C0A-711F-4CD8-8CBF-2954DB3FC0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t>38</a:t>
            </a:fld>
            <a:endParaRPr lang="en-US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471D9149-1D30-4F19-8F83-D067FA3DE00D}"/>
              </a:ext>
            </a:extLst>
          </p:cNvPr>
          <p:cNvGrpSpPr/>
          <p:nvPr/>
        </p:nvGrpSpPr>
        <p:grpSpPr>
          <a:xfrm>
            <a:off x="324421" y="1024683"/>
            <a:ext cx="8712257" cy="5524637"/>
            <a:chOff x="324421" y="1024683"/>
            <a:chExt cx="8712257" cy="5524637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3EAA89D3-EE31-4186-82EF-F1679D3883FD}"/>
                </a:ext>
              </a:extLst>
            </p:cNvPr>
            <p:cNvSpPr/>
            <p:nvPr/>
          </p:nvSpPr>
          <p:spPr>
            <a:xfrm>
              <a:off x="1935125" y="1935483"/>
              <a:ext cx="5699051" cy="3689497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2857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4400"/>
              <a:endParaRPr lang="en-US" sz="1100" b="1" kern="0" dirty="0">
                <a:solidFill>
                  <a:srgbClr val="FF0000"/>
                </a:solidFill>
                <a:latin typeface="Arial"/>
              </a:endParaRPr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E3D5AAC7-D346-44AB-BEE2-2EAED35B9685}"/>
                </a:ext>
              </a:extLst>
            </p:cNvPr>
            <p:cNvCxnSpPr>
              <a:cxnSpLocks/>
            </p:cNvCxnSpPr>
            <p:nvPr/>
          </p:nvCxnSpPr>
          <p:spPr>
            <a:xfrm>
              <a:off x="832730" y="2842049"/>
              <a:ext cx="1102395" cy="0"/>
            </a:xfrm>
            <a:prstGeom prst="line">
              <a:avLst/>
            </a:prstGeom>
            <a:ln w="28575">
              <a:solidFill>
                <a:schemeClr val="tx1"/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333DF52D-9A36-4844-BAB1-9DC6FE97B608}"/>
                </a:ext>
              </a:extLst>
            </p:cNvPr>
            <p:cNvCxnSpPr>
              <a:cxnSpLocks/>
            </p:cNvCxnSpPr>
            <p:nvPr/>
          </p:nvCxnSpPr>
          <p:spPr>
            <a:xfrm>
              <a:off x="6671856" y="2828925"/>
              <a:ext cx="2071668" cy="0"/>
            </a:xfrm>
            <a:prstGeom prst="line">
              <a:avLst/>
            </a:prstGeom>
            <a:ln w="28575">
              <a:solidFill>
                <a:schemeClr val="tx1"/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1AB5BD9-A7A3-4B3D-981E-EB52EF1A019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71856" y="1105426"/>
              <a:ext cx="0" cy="830057"/>
            </a:xfrm>
            <a:prstGeom prst="line">
              <a:avLst/>
            </a:prstGeom>
            <a:ln w="28575">
              <a:solidFill>
                <a:schemeClr val="tx1"/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D8E8D48C-8D21-47D9-9F55-9DDC14F26D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94247" y="5624980"/>
              <a:ext cx="0" cy="830057"/>
            </a:xfrm>
            <a:prstGeom prst="line">
              <a:avLst/>
            </a:prstGeom>
            <a:ln w="28575">
              <a:solidFill>
                <a:schemeClr val="tx1"/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ADA84EC-73A5-4810-9360-65335FC1A4BC}"/>
                </a:ext>
              </a:extLst>
            </p:cNvPr>
            <p:cNvSpPr/>
            <p:nvPr/>
          </p:nvSpPr>
          <p:spPr>
            <a:xfrm>
              <a:off x="3955312" y="3323035"/>
              <a:ext cx="1656020" cy="919355"/>
            </a:xfrm>
            <a:prstGeom prst="rect">
              <a:avLst/>
            </a:prstGeom>
            <a:solidFill>
              <a:srgbClr val="01A1DD"/>
            </a:solidFill>
            <a:ln w="2857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4400"/>
              <a:endParaRPr lang="en-US" sz="1100" b="1" kern="0" dirty="0">
                <a:solidFill>
                  <a:srgbClr val="FF0000"/>
                </a:solidFill>
                <a:latin typeface="Arial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41496A9-4335-45D7-AF05-6E32AAE48BF1}"/>
                </a:ext>
              </a:extLst>
            </p:cNvPr>
            <p:cNvSpPr txBox="1"/>
            <p:nvPr/>
          </p:nvSpPr>
          <p:spPr>
            <a:xfrm>
              <a:off x="3955312" y="3487843"/>
              <a:ext cx="165602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solidFill>
                    <a:schemeClr val="bg1"/>
                  </a:solidFill>
                </a:rPr>
                <a:t>tanh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38E3F9E-9820-4D1F-A959-2113374389B9}"/>
                </a:ext>
              </a:extLst>
            </p:cNvPr>
            <p:cNvCxnSpPr>
              <a:cxnSpLocks/>
            </p:cNvCxnSpPr>
            <p:nvPr/>
          </p:nvCxnSpPr>
          <p:spPr>
            <a:xfrm>
              <a:off x="3294247" y="3776298"/>
              <a:ext cx="661065" cy="0"/>
            </a:xfrm>
            <a:prstGeom prst="line">
              <a:avLst/>
            </a:prstGeom>
            <a:ln w="28575">
              <a:solidFill>
                <a:schemeClr val="tx1"/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3C77D06-7782-48A4-B091-5F04D7BFAB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94247" y="3782712"/>
              <a:ext cx="0" cy="1842269"/>
            </a:xfrm>
            <a:prstGeom prst="line">
              <a:avLst/>
            </a:prstGeom>
            <a:ln w="28575">
              <a:solidFill>
                <a:schemeClr val="tx1"/>
              </a:solidFill>
              <a:tailEnd type="non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66E1CD03-CADF-4CEE-A7B5-B73AAAD2059E}"/>
                </a:ext>
              </a:extLst>
            </p:cNvPr>
            <p:cNvCxnSpPr>
              <a:cxnSpLocks/>
            </p:cNvCxnSpPr>
            <p:nvPr/>
          </p:nvCxnSpPr>
          <p:spPr>
            <a:xfrm>
              <a:off x="1935125" y="2838122"/>
              <a:ext cx="1359122" cy="0"/>
            </a:xfrm>
            <a:prstGeom prst="line">
              <a:avLst/>
            </a:prstGeom>
            <a:ln w="28575">
              <a:solidFill>
                <a:schemeClr val="tx1"/>
              </a:solidFill>
              <a:tailEnd type="non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9F80123-86C2-4F9E-B08E-4D4339FE59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94248" y="2828925"/>
              <a:ext cx="1402" cy="953787"/>
            </a:xfrm>
            <a:prstGeom prst="line">
              <a:avLst/>
            </a:prstGeom>
            <a:ln w="28575">
              <a:solidFill>
                <a:schemeClr val="tx1"/>
              </a:solidFill>
              <a:tailEnd type="non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D0CAEF74-D1D8-429B-8409-323204EEDB74}"/>
                    </a:ext>
                  </a:extLst>
                </p:cNvPr>
                <p:cNvSpPr txBox="1"/>
                <p:nvPr/>
              </p:nvSpPr>
              <p:spPr>
                <a:xfrm>
                  <a:off x="324421" y="2699622"/>
                  <a:ext cx="50135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0" smtClean="0">
                                <a:latin typeface="Cambria Math" panose="02040503050406030204" pitchFamily="18" charset="0"/>
                              </a:rPr>
                              <m:t>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D0CAEF74-D1D8-429B-8409-323204EEDB7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4421" y="2699622"/>
                  <a:ext cx="501356" cy="276999"/>
                </a:xfrm>
                <a:prstGeom prst="rect">
                  <a:avLst/>
                </a:prstGeom>
                <a:blipFill>
                  <a:blip r:embed="rId2"/>
                  <a:stretch>
                    <a:fillRect l="-10976" t="-2222" r="-4878" b="-1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352B06E6-65A2-4409-830B-46B4C4983184}"/>
                    </a:ext>
                  </a:extLst>
                </p:cNvPr>
                <p:cNvSpPr txBox="1"/>
                <p:nvPr/>
              </p:nvSpPr>
              <p:spPr>
                <a:xfrm>
                  <a:off x="3374101" y="6272321"/>
                  <a:ext cx="26981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0" smtClean="0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352B06E6-65A2-4409-830B-46B4C49831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74101" y="6272321"/>
                  <a:ext cx="269817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13333" r="-2222" b="-1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A08E079A-2365-49E1-ACEE-347713B75F6A}"/>
                </a:ext>
              </a:extLst>
            </p:cNvPr>
            <p:cNvCxnSpPr>
              <a:cxnSpLocks/>
            </p:cNvCxnSpPr>
            <p:nvPr/>
          </p:nvCxnSpPr>
          <p:spPr>
            <a:xfrm>
              <a:off x="5611332" y="3787996"/>
              <a:ext cx="1060524" cy="0"/>
            </a:xfrm>
            <a:prstGeom prst="line">
              <a:avLst/>
            </a:prstGeom>
            <a:ln w="28575">
              <a:solidFill>
                <a:schemeClr val="tx1"/>
              </a:solidFill>
              <a:tailEnd type="non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76AF244D-6BA0-4778-BF2B-0AA4EFED2B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71856" y="1935484"/>
              <a:ext cx="0" cy="1847228"/>
            </a:xfrm>
            <a:prstGeom prst="line">
              <a:avLst/>
            </a:prstGeom>
            <a:ln w="28575">
              <a:solidFill>
                <a:schemeClr val="tx1"/>
              </a:solidFill>
              <a:tailEnd type="non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80EF3113-5822-4AB1-8C8D-C8EA9A46FBC6}"/>
                    </a:ext>
                  </a:extLst>
                </p:cNvPr>
                <p:cNvSpPr txBox="1"/>
                <p:nvPr/>
              </p:nvSpPr>
              <p:spPr>
                <a:xfrm>
                  <a:off x="6801094" y="1024683"/>
                  <a:ext cx="26353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0" smtClean="0">
                                <a:latin typeface="Cambria Math" panose="02040503050406030204" pitchFamily="18" charset="0"/>
                              </a:rPr>
                              <m:t>𝐲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80EF3113-5822-4AB1-8C8D-C8EA9A46FBC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01094" y="1024683"/>
                  <a:ext cx="263534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20930" r="-4651" b="-2391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BEAD5285-9AA5-4E08-B08A-DE71805FA794}"/>
                    </a:ext>
                  </a:extLst>
                </p:cNvPr>
                <p:cNvSpPr txBox="1"/>
                <p:nvPr/>
              </p:nvSpPr>
              <p:spPr>
                <a:xfrm>
                  <a:off x="8754934" y="2690425"/>
                  <a:ext cx="28174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0" smtClean="0">
                                <a:latin typeface="Cambria Math" panose="02040503050406030204" pitchFamily="18" charset="0"/>
                              </a:rPr>
                              <m:t>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BEAD5285-9AA5-4E08-B08A-DE71805FA79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54934" y="2690425"/>
                  <a:ext cx="281744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21739" r="-4348" b="-130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20793846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1E51B0-1B3F-4980-82A1-A18B9E716E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t>39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221AA4B-2DA3-4129-9759-4EC84B74BD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en-US" dirty="0"/>
              <a:t>Time sequence of RNN layers is unrolled.</a:t>
            </a:r>
          </a:p>
          <a:p>
            <a:pPr>
              <a:buFont typeface="+mj-lt"/>
              <a:buAutoNum type="arabicPeriod"/>
            </a:pPr>
            <a:r>
              <a:rPr lang="en-US" dirty="0"/>
              <a:t>Backpropagation is performed just as it is for a traditional ANN.</a:t>
            </a:r>
          </a:p>
          <a:p>
            <a:pPr>
              <a:buFont typeface="+mj-lt"/>
              <a:buAutoNum type="arabicPeriod"/>
            </a:pPr>
            <a:r>
              <a:rPr lang="en-US" dirty="0"/>
              <a:t>Error gradients are identified starting at last time step.</a:t>
            </a:r>
          </a:p>
          <a:p>
            <a:pPr>
              <a:buFont typeface="+mj-lt"/>
              <a:buAutoNum type="arabicPeriod"/>
            </a:pPr>
            <a:r>
              <a:rPr lang="en-US" dirty="0"/>
              <a:t>Gradients are propagated backward for next layer's error calculation.</a:t>
            </a:r>
          </a:p>
          <a:p>
            <a:pPr>
              <a:buFont typeface="+mj-lt"/>
              <a:buAutoNum type="arabicPeriod"/>
            </a:pPr>
            <a:r>
              <a:rPr lang="en-US" dirty="0"/>
              <a:t>Repeats until reaching first time step.</a:t>
            </a:r>
          </a:p>
          <a:p>
            <a:pPr>
              <a:buFont typeface="+mj-lt"/>
              <a:buAutoNum type="arabicPeriod"/>
            </a:pPr>
            <a:r>
              <a:rPr lang="en-US" dirty="0"/>
              <a:t>Weights between neurons are updated.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4C0DFB0-8E89-4684-8376-C8119FBCD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RNN Training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E90B6F5-8DDA-4152-9C5B-18F6FE94ECF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b="1" dirty="0"/>
              <a:t>Backpropagation through time (BPTT)</a:t>
            </a:r>
            <a:r>
              <a:rPr lang="en-US" dirty="0"/>
              <a:t>: The process of training an RNN.</a:t>
            </a:r>
          </a:p>
        </p:txBody>
      </p:sp>
    </p:spTree>
    <p:extLst>
      <p:ext uri="{BB962C8B-B14F-4D97-AF65-F5344CB8AC3E}">
        <p14:creationId xmlns:p14="http://schemas.microsoft.com/office/powerpoint/2010/main" val="4618672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696661-8691-4CBA-B465-E463DDA903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Perceptron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E0F6D43-1401-4179-9A93-2213B726A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t>4</a:t>
            </a:fld>
            <a:endParaRPr lang="en-US" dirty="0"/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7FC8A1FB-AD0E-4D69-9966-FD81FA1BE0A3}"/>
              </a:ext>
            </a:extLst>
          </p:cNvPr>
          <p:cNvGrpSpPr/>
          <p:nvPr/>
        </p:nvGrpSpPr>
        <p:grpSpPr>
          <a:xfrm>
            <a:off x="250964" y="1107235"/>
            <a:ext cx="9063287" cy="5393713"/>
            <a:chOff x="250964" y="1107235"/>
            <a:chExt cx="9063287" cy="5393713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FFA62D86-61F1-47B3-BBBD-5A5C6FB63DEF}"/>
                </a:ext>
              </a:extLst>
            </p:cNvPr>
            <p:cNvSpPr/>
            <p:nvPr/>
          </p:nvSpPr>
          <p:spPr>
            <a:xfrm rot="16200000">
              <a:off x="2920126" y="2236661"/>
              <a:ext cx="4808056" cy="30353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285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400"/>
              <a:endParaRPr lang="en-US" b="1" kern="0" dirty="0">
                <a:solidFill>
                  <a:srgbClr val="FF0000"/>
                </a:solidFill>
                <a:latin typeface="Arial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2DA70148-EB0C-4796-93EB-01824BD44D6C}"/>
                </a:ext>
              </a:extLst>
            </p:cNvPr>
            <p:cNvSpPr/>
            <p:nvPr/>
          </p:nvSpPr>
          <p:spPr>
            <a:xfrm rot="16200000">
              <a:off x="-1348198" y="2949494"/>
              <a:ext cx="4808057" cy="1609734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285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400"/>
              <a:endParaRPr lang="en-US" sz="1100" b="1" kern="0" dirty="0">
                <a:solidFill>
                  <a:srgbClr val="FF0000"/>
                </a:solidFill>
                <a:latin typeface="Arial"/>
              </a:endParaRPr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F3ECFA4B-E7B6-473E-8A8A-6308DC93242A}"/>
                </a:ext>
              </a:extLst>
            </p:cNvPr>
            <p:cNvSpPr/>
            <p:nvPr/>
          </p:nvSpPr>
          <p:spPr>
            <a:xfrm>
              <a:off x="4017992" y="2333844"/>
              <a:ext cx="2658140" cy="1616149"/>
            </a:xfrm>
            <a:prstGeom prst="ellipse">
              <a:avLst/>
            </a:prstGeom>
            <a:solidFill>
              <a:srgbClr val="01A1DD"/>
            </a:solidFill>
            <a:ln w="285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400"/>
              <a:endParaRPr lang="en-US" sz="1100" b="1" kern="0" dirty="0">
                <a:solidFill>
                  <a:srgbClr val="FF0000"/>
                </a:solidFill>
                <a:latin typeface="Arial"/>
              </a:endParaRP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DC13E362-8F61-407E-8939-E254F19DE02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1925" y="1624942"/>
              <a:ext cx="763861" cy="762419"/>
            </a:xfrm>
            <a:prstGeom prst="ellipse">
              <a:avLst/>
            </a:prstGeom>
            <a:solidFill>
              <a:srgbClr val="1B3764"/>
            </a:solidFill>
            <a:ln w="285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400"/>
              <a:endParaRPr lang="en-US" sz="1100" b="1" kern="0" dirty="0">
                <a:solidFill>
                  <a:srgbClr val="FF0000"/>
                </a:solidFill>
                <a:latin typeface="Arial"/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B3E9AC66-B025-47F2-A718-CBDA95FF1F5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1925" y="2760708"/>
              <a:ext cx="763861" cy="762419"/>
            </a:xfrm>
            <a:prstGeom prst="ellipse">
              <a:avLst/>
            </a:prstGeom>
            <a:solidFill>
              <a:srgbClr val="1B3764"/>
            </a:solidFill>
            <a:ln w="285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400"/>
              <a:endParaRPr lang="en-US" sz="1100" b="1" kern="0" dirty="0">
                <a:solidFill>
                  <a:srgbClr val="FF0000"/>
                </a:solidFill>
                <a:latin typeface="Arial"/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EB5D57FE-EFBB-4B33-AB28-0B73FE666BF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1925" y="3896474"/>
              <a:ext cx="763861" cy="762419"/>
            </a:xfrm>
            <a:prstGeom prst="ellipse">
              <a:avLst/>
            </a:prstGeom>
            <a:solidFill>
              <a:srgbClr val="1B3764"/>
            </a:solidFill>
            <a:ln w="285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400"/>
              <a:endParaRPr lang="en-US" sz="1100" b="1" kern="0" dirty="0">
                <a:solidFill>
                  <a:srgbClr val="FF0000"/>
                </a:solidFill>
                <a:latin typeface="Arial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8EBBCEB4-DAE5-4837-A4F1-79A2241205D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9766" y="5229003"/>
              <a:ext cx="763861" cy="762419"/>
            </a:xfrm>
            <a:prstGeom prst="ellipse">
              <a:avLst/>
            </a:prstGeom>
            <a:solidFill>
              <a:srgbClr val="1B3764"/>
            </a:solidFill>
            <a:ln w="285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400"/>
              <a:endParaRPr lang="en-US" sz="1100" b="1" kern="0" dirty="0">
                <a:solidFill>
                  <a:srgbClr val="FF0000"/>
                </a:solidFill>
                <a:latin typeface="Arial"/>
              </a:endParaRP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6E50D621-147D-4453-98B1-1879A52E3F07}"/>
                </a:ext>
              </a:extLst>
            </p:cNvPr>
            <p:cNvCxnSpPr>
              <a:cxnSpLocks/>
              <a:endCxn id="4" idx="2"/>
            </p:cNvCxnSpPr>
            <p:nvPr/>
          </p:nvCxnSpPr>
          <p:spPr>
            <a:xfrm>
              <a:off x="1105786" y="3133360"/>
              <a:ext cx="2912206" cy="0"/>
            </a:xfrm>
            <a:prstGeom prst="line">
              <a:avLst/>
            </a:prstGeom>
            <a:ln w="28575">
              <a:solidFill>
                <a:schemeClr val="tx1"/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414B7BC-B4B5-461A-A16E-E3F85CC1932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05786" y="3347659"/>
              <a:ext cx="2940434" cy="948195"/>
            </a:xfrm>
            <a:prstGeom prst="line">
              <a:avLst/>
            </a:prstGeom>
            <a:ln w="28575">
              <a:solidFill>
                <a:schemeClr val="tx1"/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A9FF2C43-C1BA-44E8-BA4E-9269C6A475D4}"/>
                </a:ext>
              </a:extLst>
            </p:cNvPr>
            <p:cNvCxnSpPr>
              <a:cxnSpLocks/>
            </p:cNvCxnSpPr>
            <p:nvPr/>
          </p:nvCxnSpPr>
          <p:spPr>
            <a:xfrm>
              <a:off x="1105786" y="1967500"/>
              <a:ext cx="2932814" cy="983919"/>
            </a:xfrm>
            <a:prstGeom prst="line">
              <a:avLst/>
            </a:prstGeom>
            <a:ln w="28575">
              <a:solidFill>
                <a:schemeClr val="tx1"/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ED504E84-9F7E-4368-B84F-5ED61D867E5D}"/>
                </a:ext>
              </a:extLst>
            </p:cNvPr>
            <p:cNvCxnSpPr>
              <a:cxnSpLocks/>
              <a:stCxn id="8" idx="7"/>
            </p:cNvCxnSpPr>
            <p:nvPr/>
          </p:nvCxnSpPr>
          <p:spPr>
            <a:xfrm flipV="1">
              <a:off x="1511762" y="3647333"/>
              <a:ext cx="2775084" cy="1693324"/>
            </a:xfrm>
            <a:prstGeom prst="line">
              <a:avLst/>
            </a:prstGeom>
            <a:ln w="28575">
              <a:solidFill>
                <a:schemeClr val="tx1"/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F65D120-8751-4734-AD2E-611593A680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76132" y="3133360"/>
              <a:ext cx="2031933" cy="0"/>
            </a:xfrm>
            <a:prstGeom prst="line">
              <a:avLst/>
            </a:prstGeom>
            <a:ln w="28575">
              <a:solidFill>
                <a:schemeClr val="tx1"/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 Box 307">
              <a:extLst>
                <a:ext uri="{FF2B5EF4-FFF2-40B4-BE49-F238E27FC236}">
                  <a16:creationId xmlns:a16="http://schemas.microsoft.com/office/drawing/2014/main" id="{89AC5D54-757F-448D-95BE-D3A1F1919F9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0499" y="6162394"/>
              <a:ext cx="1490662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cs typeface="Calibri"/>
                </a:rPr>
                <a:t>Input Layer</a:t>
              </a:r>
            </a:p>
          </p:txBody>
        </p:sp>
        <p:sp>
          <p:nvSpPr>
            <p:cNvPr id="29" name="Text Box 307">
              <a:extLst>
                <a:ext uri="{FF2B5EF4-FFF2-40B4-BE49-F238E27FC236}">
                  <a16:creationId xmlns:a16="http://schemas.microsoft.com/office/drawing/2014/main" id="{A71E62DB-F6B5-4D3C-BB1F-EA2829CE1C5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01731" y="6158385"/>
              <a:ext cx="1490662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b="1" kern="0" dirty="0">
                  <a:solidFill>
                    <a:srgbClr val="000000"/>
                  </a:solidFill>
                  <a:latin typeface="Calibri"/>
                  <a:cs typeface="Calibri"/>
                </a:rPr>
                <a:t>Output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cs typeface="Calibri"/>
                </a:rPr>
                <a:t> Layer</a:t>
              </a:r>
            </a:p>
          </p:txBody>
        </p:sp>
        <p:sp>
          <p:nvSpPr>
            <p:cNvPr id="30" name="Line 167">
              <a:extLst>
                <a:ext uri="{FF2B5EF4-FFF2-40B4-BE49-F238E27FC236}">
                  <a16:creationId xmlns:a16="http://schemas.microsoft.com/office/drawing/2014/main" id="{45443848-A3BC-40D9-8ABE-824157032658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 flipH="1" flipV="1">
              <a:off x="1098433" y="1389227"/>
              <a:ext cx="312424" cy="297714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1" name="Rounded Rectangle 149">
              <a:extLst>
                <a:ext uri="{FF2B5EF4-FFF2-40B4-BE49-F238E27FC236}">
                  <a16:creationId xmlns:a16="http://schemas.microsoft.com/office/drawing/2014/main" id="{1E32E395-683E-4971-A0B1-AC6B820061F0}"/>
                </a:ext>
              </a:extLst>
            </p:cNvPr>
            <p:cNvSpPr/>
            <p:nvPr/>
          </p:nvSpPr>
          <p:spPr>
            <a:xfrm>
              <a:off x="1202054" y="1107235"/>
              <a:ext cx="1476375" cy="274637"/>
            </a:xfrm>
            <a:prstGeom prst="roundRect">
              <a:avLst/>
            </a:prstGeom>
            <a:gradFill flip="none" rotWithShape="0">
              <a:gsLst>
                <a:gs pos="0">
                  <a:srgbClr val="FFFFFF">
                    <a:lumMod val="92000"/>
                  </a:srgbClr>
                </a:gs>
                <a:gs pos="100000">
                  <a:srgbClr val="FFFFFF"/>
                </a:gs>
              </a:gsLst>
              <a:lin ang="2700000" scaled="1"/>
              <a:tileRect/>
            </a:gradFill>
            <a:ln w="25400" cap="flat" cmpd="sng" algn="ctr">
              <a:noFill/>
              <a:prstDash val="solid"/>
            </a:ln>
            <a:effectLst>
              <a:outerShdw blurRad="38100" dist="25400" dir="2700000" sx="99000" sy="99000" algn="tl" rotWithShape="0">
                <a:prstClr val="black">
                  <a:alpha val="75000"/>
                </a:prstClr>
              </a:outerShdw>
            </a:effectLst>
          </p:spPr>
          <p:txBody>
            <a:bodyPr anchor="ctr"/>
            <a:lstStyle/>
            <a:p>
              <a:pPr lvl="0" algn="ctr" defTabSz="914400">
                <a:defRPr/>
              </a:pPr>
              <a:r>
                <a:rPr lang="en-US" sz="1300" b="1" kern="0" dirty="0">
                  <a:solidFill>
                    <a:srgbClr val="000000"/>
                  </a:solidFill>
                  <a:latin typeface="Calibri"/>
                  <a:cs typeface="Calibri"/>
                </a:rPr>
                <a:t>Input neuron</a:t>
              </a:r>
            </a:p>
          </p:txBody>
        </p:sp>
        <p:sp>
          <p:nvSpPr>
            <p:cNvPr id="34" name="Rounded Rectangle 149">
              <a:extLst>
                <a:ext uri="{FF2B5EF4-FFF2-40B4-BE49-F238E27FC236}">
                  <a16:creationId xmlns:a16="http://schemas.microsoft.com/office/drawing/2014/main" id="{A7448FBD-91DF-45F9-9A9E-8C7A94DC92F9}"/>
                </a:ext>
              </a:extLst>
            </p:cNvPr>
            <p:cNvSpPr/>
            <p:nvPr/>
          </p:nvSpPr>
          <p:spPr>
            <a:xfrm>
              <a:off x="4521331" y="1830181"/>
              <a:ext cx="1640994" cy="274637"/>
            </a:xfrm>
            <a:prstGeom prst="roundRect">
              <a:avLst/>
            </a:prstGeom>
            <a:gradFill flip="none" rotWithShape="0">
              <a:gsLst>
                <a:gs pos="0">
                  <a:srgbClr val="FFFFFF">
                    <a:lumMod val="92000"/>
                  </a:srgbClr>
                </a:gs>
                <a:gs pos="100000">
                  <a:srgbClr val="FFFFFF"/>
                </a:gs>
              </a:gsLst>
              <a:lin ang="2700000" scaled="1"/>
              <a:tileRect/>
            </a:gradFill>
            <a:ln w="25400" cap="flat" cmpd="sng" algn="ctr">
              <a:noFill/>
              <a:prstDash val="solid"/>
            </a:ln>
            <a:effectLst>
              <a:outerShdw blurRad="38100" dist="25400" dir="2700000" sx="99000" sy="99000" algn="tl" rotWithShape="0">
                <a:prstClr val="black">
                  <a:alpha val="75000"/>
                </a:prstClr>
              </a:outerShdw>
            </a:effectLst>
          </p:spPr>
          <p:txBody>
            <a:bodyPr anchor="ctr"/>
            <a:lstStyle/>
            <a:p>
              <a:pPr lvl="0" algn="ctr" defTabSz="914400">
                <a:defRPr/>
              </a:pPr>
              <a:r>
                <a:rPr lang="en-US" sz="1300" b="1" kern="0" dirty="0">
                  <a:solidFill>
                    <a:srgbClr val="000000"/>
                  </a:solidFill>
                  <a:latin typeface="Calibri"/>
                  <a:cs typeface="Calibri"/>
                </a:rPr>
                <a:t>Output neuron (TLU)</a:t>
              </a:r>
            </a:p>
          </p:txBody>
        </p:sp>
        <p:sp>
          <p:nvSpPr>
            <p:cNvPr id="35" name="Text Box 307">
              <a:extLst>
                <a:ext uri="{FF2B5EF4-FFF2-40B4-BE49-F238E27FC236}">
                  <a16:creationId xmlns:a16="http://schemas.microsoft.com/office/drawing/2014/main" id="{9C79B3A8-4E5B-40E5-AA9C-8926AFB650D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823589" y="2653484"/>
              <a:ext cx="1490662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b="1" kern="0" dirty="0">
                  <a:solidFill>
                    <a:srgbClr val="000000"/>
                  </a:solidFill>
                  <a:latin typeface="Calibri"/>
                  <a:cs typeface="Calibri"/>
                </a:rPr>
                <a:t>Output</a:t>
              </a:r>
              <a:endParaRPr kumimoji="0" lang="en-US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3F18C9BC-D86B-47B6-BDF2-6E8F45671B2E}"/>
                    </a:ext>
                  </a:extLst>
                </p:cNvPr>
                <p:cNvSpPr txBox="1"/>
                <p:nvPr/>
              </p:nvSpPr>
              <p:spPr>
                <a:xfrm>
                  <a:off x="2561889" y="2039736"/>
                  <a:ext cx="421847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3F18C9BC-D86B-47B6-BDF2-6E8F45671B2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61889" y="2039736"/>
                  <a:ext cx="421847" cy="369332"/>
                </a:xfrm>
                <a:prstGeom prst="rect">
                  <a:avLst/>
                </a:prstGeom>
                <a:blipFill>
                  <a:blip r:embed="rId2"/>
                  <a:stretch>
                    <a:fillRect l="-8696" r="-5797" b="-1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185777B6-034F-434E-B030-032043E9FB26}"/>
                    </a:ext>
                  </a:extLst>
                </p:cNvPr>
                <p:cNvSpPr txBox="1"/>
                <p:nvPr/>
              </p:nvSpPr>
              <p:spPr>
                <a:xfrm>
                  <a:off x="2532315" y="2722803"/>
                  <a:ext cx="428964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185777B6-034F-434E-B030-032043E9FB2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32315" y="2722803"/>
                  <a:ext cx="428964" cy="369332"/>
                </a:xfrm>
                <a:prstGeom prst="rect">
                  <a:avLst/>
                </a:prstGeom>
                <a:blipFill>
                  <a:blip r:embed="rId3"/>
                  <a:stretch>
                    <a:fillRect l="-8451" r="-4225" b="-1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52F4A0B2-9AE1-4B02-AF3A-8EB11D2624BC}"/>
                    </a:ext>
                  </a:extLst>
                </p:cNvPr>
                <p:cNvSpPr txBox="1"/>
                <p:nvPr/>
              </p:nvSpPr>
              <p:spPr>
                <a:xfrm>
                  <a:off x="2528195" y="3299763"/>
                  <a:ext cx="428964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52F4A0B2-9AE1-4B02-AF3A-8EB11D2624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28195" y="3299763"/>
                  <a:ext cx="428964" cy="369332"/>
                </a:xfrm>
                <a:prstGeom prst="rect">
                  <a:avLst/>
                </a:prstGeom>
                <a:blipFill>
                  <a:blip r:embed="rId4"/>
                  <a:stretch>
                    <a:fillRect l="-10000" r="-5714"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94F86B58-1DC4-4B6A-A293-A1687B488447}"/>
                    </a:ext>
                  </a:extLst>
                </p:cNvPr>
                <p:cNvSpPr txBox="1"/>
                <p:nvPr/>
              </p:nvSpPr>
              <p:spPr>
                <a:xfrm>
                  <a:off x="2572193" y="4220958"/>
                  <a:ext cx="238848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94F86B58-1DC4-4B6A-A293-A1687B48844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72193" y="4220958"/>
                  <a:ext cx="238848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30769" r="-30769" b="-65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DD4DC2AD-5CDE-464F-AAE4-5299CC5D9022}"/>
                    </a:ext>
                  </a:extLst>
                </p:cNvPr>
                <p:cNvSpPr txBox="1"/>
                <p:nvPr/>
              </p:nvSpPr>
              <p:spPr>
                <a:xfrm>
                  <a:off x="555172" y="1795952"/>
                  <a:ext cx="364907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DD4DC2AD-5CDE-464F-AAE4-5299CC5D902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5172" y="1795952"/>
                  <a:ext cx="364907" cy="369332"/>
                </a:xfrm>
                <a:prstGeom prst="rect">
                  <a:avLst/>
                </a:prstGeom>
                <a:blipFill>
                  <a:blip r:embed="rId6"/>
                  <a:stretch>
                    <a:fillRect l="-10000" r="-8333" b="-1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A5DC610A-E41A-4545-8FDE-CAE0C90A6671}"/>
                    </a:ext>
                  </a:extLst>
                </p:cNvPr>
                <p:cNvSpPr txBox="1"/>
                <p:nvPr/>
              </p:nvSpPr>
              <p:spPr>
                <a:xfrm>
                  <a:off x="555450" y="2929211"/>
                  <a:ext cx="372025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A5DC610A-E41A-4545-8FDE-CAE0C90A667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5450" y="2929211"/>
                  <a:ext cx="372025" cy="369332"/>
                </a:xfrm>
                <a:prstGeom prst="rect">
                  <a:avLst/>
                </a:prstGeom>
                <a:blipFill>
                  <a:blip r:embed="rId7"/>
                  <a:stretch>
                    <a:fillRect l="-9836" r="-8197" b="-1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49E1F54F-E7A9-4816-B166-A733B70DEA3E}"/>
                    </a:ext>
                  </a:extLst>
                </p:cNvPr>
                <p:cNvSpPr txBox="1"/>
                <p:nvPr/>
              </p:nvSpPr>
              <p:spPr>
                <a:xfrm>
                  <a:off x="545537" y="4047026"/>
                  <a:ext cx="372025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49E1F54F-E7A9-4816-B166-A733B70DEA3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5537" y="4047026"/>
                  <a:ext cx="372025" cy="369332"/>
                </a:xfrm>
                <a:prstGeom prst="rect">
                  <a:avLst/>
                </a:prstGeom>
                <a:blipFill>
                  <a:blip r:embed="rId8"/>
                  <a:stretch>
                    <a:fillRect l="-9677" r="-6452" b="-1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7434629B-4690-4C4F-9D60-683698F73515}"/>
                    </a:ext>
                  </a:extLst>
                </p:cNvPr>
                <p:cNvSpPr txBox="1"/>
                <p:nvPr/>
              </p:nvSpPr>
              <p:spPr>
                <a:xfrm>
                  <a:off x="1120509" y="5425546"/>
                  <a:ext cx="242374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en-US" sz="24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7434629B-4690-4C4F-9D60-683698F7351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0509" y="5425546"/>
                  <a:ext cx="242374" cy="369332"/>
                </a:xfrm>
                <a:prstGeom prst="rect">
                  <a:avLst/>
                </a:prstGeom>
                <a:blipFill>
                  <a:blip r:embed="rId9"/>
                  <a:stretch>
                    <a:fillRect l="-30000" r="-27500" b="-65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B17279E3-68A3-4D44-A04B-C553D840B3D0}"/>
                </a:ext>
              </a:extLst>
            </p:cNvPr>
            <p:cNvCxnSpPr>
              <a:stCxn id="4" idx="0"/>
              <a:endCxn id="4" idx="4"/>
            </p:cNvCxnSpPr>
            <p:nvPr/>
          </p:nvCxnSpPr>
          <p:spPr>
            <a:xfrm>
              <a:off x="5347062" y="2333844"/>
              <a:ext cx="0" cy="1616149"/>
            </a:xfrm>
            <a:prstGeom prst="line">
              <a:avLst/>
            </a:prstGeom>
            <a:ln w="317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AF1CA7DE-57D2-4A88-8E5E-7F14986488FE}"/>
                    </a:ext>
                  </a:extLst>
                </p:cNvPr>
                <p:cNvSpPr txBox="1"/>
                <p:nvPr/>
              </p:nvSpPr>
              <p:spPr>
                <a:xfrm>
                  <a:off x="4424183" y="2631670"/>
                  <a:ext cx="654025" cy="101566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sz="660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oMath>
                    </m:oMathPara>
                  </a14:m>
                  <a:endParaRPr lang="en-US" sz="66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AF1CA7DE-57D2-4A88-8E5E-7F14986488F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24183" y="2631670"/>
                  <a:ext cx="654025" cy="1015663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9" name="AutoShape 303">
              <a:extLst>
                <a:ext uri="{FF2B5EF4-FFF2-40B4-BE49-F238E27FC236}">
                  <a16:creationId xmlns:a16="http://schemas.microsoft.com/office/drawing/2014/main" id="{6DB4DB36-C21F-48FD-B245-3355D13F8916}"/>
                </a:ext>
              </a:extLst>
            </p:cNvPr>
            <p:cNvSpPr>
              <a:spLocks/>
            </p:cNvSpPr>
            <p:nvPr/>
          </p:nvSpPr>
          <p:spPr bwMode="auto">
            <a:xfrm rot="5400000" flipH="1">
              <a:off x="5259840" y="1127568"/>
              <a:ext cx="163977" cy="2167117"/>
            </a:xfrm>
            <a:prstGeom prst="rightBrace">
              <a:avLst>
                <a:gd name="adj1" fmla="val 65909"/>
                <a:gd name="adj2" fmla="val 50000"/>
              </a:avLst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0" name="Line 167">
              <a:extLst>
                <a:ext uri="{FF2B5EF4-FFF2-40B4-BE49-F238E27FC236}">
                  <a16:creationId xmlns:a16="http://schemas.microsoft.com/office/drawing/2014/main" id="{53708AC7-8561-46C8-BE93-D7682452F036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>
              <a:off x="4386544" y="3925601"/>
              <a:ext cx="648520" cy="91987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1" name="Rounded Rectangle 149">
              <a:extLst>
                <a:ext uri="{FF2B5EF4-FFF2-40B4-BE49-F238E27FC236}">
                  <a16:creationId xmlns:a16="http://schemas.microsoft.com/office/drawing/2014/main" id="{505EDD0D-D095-43B4-B995-5F70F27AC799}"/>
                </a:ext>
              </a:extLst>
            </p:cNvPr>
            <p:cNvSpPr/>
            <p:nvPr/>
          </p:nvSpPr>
          <p:spPr>
            <a:xfrm>
              <a:off x="3894028" y="4295854"/>
              <a:ext cx="1476375" cy="434873"/>
            </a:xfrm>
            <a:prstGeom prst="roundRect">
              <a:avLst/>
            </a:prstGeom>
            <a:gradFill flip="none" rotWithShape="0">
              <a:gsLst>
                <a:gs pos="0">
                  <a:srgbClr val="FFFFFF">
                    <a:lumMod val="92000"/>
                  </a:srgbClr>
                </a:gs>
                <a:gs pos="100000">
                  <a:srgbClr val="FFFFFF"/>
                </a:gs>
              </a:gsLst>
              <a:lin ang="2700000" scaled="1"/>
              <a:tileRect/>
            </a:gradFill>
            <a:ln w="25400" cap="flat" cmpd="sng" algn="ctr">
              <a:noFill/>
              <a:prstDash val="solid"/>
            </a:ln>
            <a:effectLst>
              <a:outerShdw blurRad="38100" dist="25400" dir="2700000" sx="99000" sy="99000" algn="tl" rotWithShape="0">
                <a:prstClr val="black">
                  <a:alpha val="75000"/>
                </a:prstClr>
              </a:outerShdw>
            </a:effectLst>
          </p:spPr>
          <p:txBody>
            <a:bodyPr anchor="ctr"/>
            <a:lstStyle/>
            <a:p>
              <a:pPr lvl="0" algn="ctr" defTabSz="914400">
                <a:defRPr/>
              </a:pPr>
              <a:r>
                <a:rPr lang="en-US" sz="1300" b="1" kern="0" dirty="0">
                  <a:solidFill>
                    <a:srgbClr val="000000"/>
                  </a:solidFill>
                  <a:latin typeface="Calibri"/>
                  <a:cs typeface="Calibri"/>
                </a:rPr>
                <a:t>Sum of weighted inputs</a:t>
              </a:r>
            </a:p>
          </p:txBody>
        </p:sp>
        <p:sp>
          <p:nvSpPr>
            <p:cNvPr id="52" name="Rounded Rectangle 149">
              <a:extLst>
                <a:ext uri="{FF2B5EF4-FFF2-40B4-BE49-F238E27FC236}">
                  <a16:creationId xmlns:a16="http://schemas.microsoft.com/office/drawing/2014/main" id="{C3D56D79-3547-457D-90D9-2734088DA21E}"/>
                </a:ext>
              </a:extLst>
            </p:cNvPr>
            <p:cNvSpPr/>
            <p:nvPr/>
          </p:nvSpPr>
          <p:spPr>
            <a:xfrm>
              <a:off x="5715774" y="4314636"/>
              <a:ext cx="1476375" cy="434873"/>
            </a:xfrm>
            <a:prstGeom prst="roundRect">
              <a:avLst/>
            </a:prstGeom>
            <a:gradFill flip="none" rotWithShape="0">
              <a:gsLst>
                <a:gs pos="0">
                  <a:srgbClr val="FFFFFF">
                    <a:lumMod val="92000"/>
                  </a:srgbClr>
                </a:gs>
                <a:gs pos="100000">
                  <a:srgbClr val="FFFFFF"/>
                </a:gs>
              </a:gsLst>
              <a:lin ang="2700000" scaled="1"/>
              <a:tileRect/>
            </a:gradFill>
            <a:ln w="25400" cap="flat" cmpd="sng" algn="ctr">
              <a:noFill/>
              <a:prstDash val="solid"/>
            </a:ln>
            <a:effectLst>
              <a:outerShdw blurRad="38100" dist="25400" dir="2700000" sx="99000" sy="99000" algn="tl" rotWithShape="0">
                <a:prstClr val="black">
                  <a:alpha val="75000"/>
                </a:prstClr>
              </a:outerShdw>
            </a:effectLst>
          </p:spPr>
          <p:txBody>
            <a:bodyPr anchor="ctr"/>
            <a:lstStyle/>
            <a:p>
              <a:pPr lvl="0" algn="ctr" defTabSz="914400">
                <a:defRPr/>
              </a:pPr>
              <a:r>
                <a:rPr lang="en-US" sz="1300" b="1" kern="0" dirty="0">
                  <a:solidFill>
                    <a:srgbClr val="000000"/>
                  </a:solidFill>
                  <a:latin typeface="Calibri"/>
                  <a:cs typeface="Calibri"/>
                </a:rPr>
                <a:t>Step function</a:t>
              </a:r>
            </a:p>
          </p:txBody>
        </p:sp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98493D89-94FE-4333-87C8-75140E7C0283}"/>
                </a:ext>
              </a:extLst>
            </p:cNvPr>
            <p:cNvGrpSpPr/>
            <p:nvPr/>
          </p:nvGrpSpPr>
          <p:grpSpPr>
            <a:xfrm>
              <a:off x="5476172" y="2845804"/>
              <a:ext cx="898422" cy="579205"/>
              <a:chOff x="5476172" y="2845804"/>
              <a:chExt cx="898422" cy="579205"/>
            </a:xfrm>
          </p:grpSpPr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E26765E6-7446-4E93-B7A0-14BDEF83740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25383" y="2845804"/>
                <a:ext cx="0" cy="573244"/>
              </a:xfrm>
              <a:prstGeom prst="line">
                <a:avLst/>
              </a:prstGeom>
              <a:ln w="34925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0AE2FEEB-5FDD-4C84-A865-D1A381EF2EA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13000" y="2845804"/>
                <a:ext cx="461594" cy="0"/>
              </a:xfrm>
              <a:prstGeom prst="line">
                <a:avLst/>
              </a:prstGeom>
              <a:ln w="34925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B0CF1E30-3440-40F5-ABC4-0B25A942CE2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76172" y="3425009"/>
                <a:ext cx="461594" cy="0"/>
              </a:xfrm>
              <a:prstGeom prst="line">
                <a:avLst/>
              </a:prstGeom>
              <a:ln w="34925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7" name="Line 167">
              <a:extLst>
                <a:ext uri="{FF2B5EF4-FFF2-40B4-BE49-F238E27FC236}">
                  <a16:creationId xmlns:a16="http://schemas.microsoft.com/office/drawing/2014/main" id="{6D4B2098-DD5D-43D4-B360-32B1C3E74B67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 flipV="1">
              <a:off x="5891431" y="3848296"/>
              <a:ext cx="667648" cy="265725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2452338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DD6241A-D884-4FD0-8501-9C86B36AF2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6EEE244-7329-4D8F-BE7D-E9B4231461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RNNs can suffer performance issues on long input sequences.</a:t>
            </a:r>
          </a:p>
          <a:p>
            <a:r>
              <a:rPr lang="en-US" dirty="0"/>
              <a:t>Can reduce time steps used for unrolling to reduce computational needs.</a:t>
            </a:r>
          </a:p>
          <a:p>
            <a:pPr lvl="1"/>
            <a:r>
              <a:rPr lang="en-US" dirty="0"/>
              <a:t>Model may not learn patterns that manifest over a long time.</a:t>
            </a:r>
          </a:p>
          <a:p>
            <a:pPr lvl="1"/>
            <a:r>
              <a:rPr lang="en-US" dirty="0"/>
              <a:t>Can lead to reduction in model skill.</a:t>
            </a:r>
          </a:p>
          <a:p>
            <a:r>
              <a:rPr lang="en-US" dirty="0"/>
              <a:t>Memory cell issue:</a:t>
            </a:r>
          </a:p>
          <a:p>
            <a:pPr lvl="1"/>
            <a:r>
              <a:rPr lang="en-US" dirty="0"/>
              <a:t>Some data, through calculations, is lost in the network.</a:t>
            </a:r>
          </a:p>
          <a:p>
            <a:pPr lvl="1"/>
            <a:r>
              <a:rPr lang="en-US" dirty="0"/>
              <a:t>Later memory cells start missing key pieces of info.</a:t>
            </a:r>
          </a:p>
          <a:p>
            <a:pPr lvl="1"/>
            <a:r>
              <a:rPr lang="en-US" dirty="0"/>
              <a:t>Example: Review might start, "I really like this place, but …"</a:t>
            </a:r>
          </a:p>
          <a:p>
            <a:pPr lvl="1"/>
            <a:r>
              <a:rPr lang="en-US" dirty="0"/>
              <a:t>Review is positive, but network might "forget" this initial sentence.</a:t>
            </a:r>
          </a:p>
          <a:p>
            <a:r>
              <a:rPr lang="en-US" dirty="0"/>
              <a:t>More complex and effective memory cell is required.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85211D5-BD7B-4314-B878-AAAE13CC8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RNN Shortcomings</a:t>
            </a:r>
          </a:p>
        </p:txBody>
      </p:sp>
    </p:spTree>
    <p:extLst>
      <p:ext uri="{BB962C8B-B14F-4D97-AF65-F5344CB8AC3E}">
        <p14:creationId xmlns:p14="http://schemas.microsoft.com/office/powerpoint/2010/main" val="383915888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0ACF6A6-EA62-49F1-8976-54BAE1BBA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4D1FE8F-37FB-42F1-9FBD-9D0828D2A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 Short-Term Memory (LSTM) Cell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FC6BEA4-2570-40FE-AD04-01E1E164551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b="1" dirty="0"/>
              <a:t>Long Short-Term Memory (LSTM) Cell</a:t>
            </a:r>
            <a:r>
              <a:rPr lang="en-US" dirty="0"/>
              <a:t>: A memory cell in which the hidden state comprises two vectors: a short-term state and a long-term state.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E6649F9-4132-4B3B-90A2-5107CDEA45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Able to preserve input significant to training process.</a:t>
            </a:r>
          </a:p>
          <a:p>
            <a:r>
              <a:rPr lang="en-US" dirty="0"/>
              <a:t>Able to "forget" input that is not significant.</a:t>
            </a:r>
          </a:p>
          <a:p>
            <a:pPr lvl="1"/>
            <a:r>
              <a:rPr lang="en-US" dirty="0"/>
              <a:t>Speeds up training.</a:t>
            </a:r>
          </a:p>
          <a:p>
            <a:r>
              <a:rPr lang="en-US" dirty="0"/>
              <a:t>Used in NLP.</a:t>
            </a:r>
          </a:p>
          <a:p>
            <a:pPr lvl="1"/>
            <a:r>
              <a:rPr lang="en-US" dirty="0"/>
              <a:t>Suitable with sequential processing of input, like text.</a:t>
            </a:r>
          </a:p>
          <a:p>
            <a:r>
              <a:rPr lang="en-US" dirty="0"/>
              <a:t>Also useful in forecasting time series.</a:t>
            </a:r>
          </a:p>
          <a:p>
            <a:pPr lvl="1"/>
            <a:r>
              <a:rPr lang="en-US" dirty="0"/>
              <a:t>Can predict trends based on past information, like expected sales over time.</a:t>
            </a:r>
          </a:p>
        </p:txBody>
      </p:sp>
    </p:spTree>
    <p:extLst>
      <p:ext uri="{BB962C8B-B14F-4D97-AF65-F5344CB8AC3E}">
        <p14:creationId xmlns:p14="http://schemas.microsoft.com/office/powerpoint/2010/main" val="341863336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FCC50C-3EF4-4D06-AA64-695B06F42D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LSTM Cell Architecture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69B0BC0-A41C-42E9-9CAB-5E7D54BAC8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t>42</a:t>
            </a:fld>
            <a:endParaRPr lang="en-US" dirty="0"/>
          </a:p>
        </p:txBody>
      </p: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6F52A13F-E7CA-4BC0-90E1-D91554595376}"/>
              </a:ext>
            </a:extLst>
          </p:cNvPr>
          <p:cNvGrpSpPr/>
          <p:nvPr/>
        </p:nvGrpSpPr>
        <p:grpSpPr>
          <a:xfrm>
            <a:off x="324421" y="1024683"/>
            <a:ext cx="8712257" cy="5524637"/>
            <a:chOff x="324421" y="1024683"/>
            <a:chExt cx="8712257" cy="5524637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E550FDFB-3A38-4645-A6E7-15C496EA5AAB}"/>
                </a:ext>
              </a:extLst>
            </p:cNvPr>
            <p:cNvSpPr/>
            <p:nvPr/>
          </p:nvSpPr>
          <p:spPr>
            <a:xfrm>
              <a:off x="1935125" y="1935483"/>
              <a:ext cx="5699051" cy="3689497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2857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4400"/>
              <a:endParaRPr lang="en-US" sz="1100" b="1" kern="0" dirty="0">
                <a:solidFill>
                  <a:srgbClr val="FF0000"/>
                </a:solidFill>
                <a:latin typeface="Arial"/>
              </a:endParaRP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01B7EB91-7D73-4FA2-BAA8-0F3074D42F66}"/>
                </a:ext>
              </a:extLst>
            </p:cNvPr>
            <p:cNvCxnSpPr>
              <a:cxnSpLocks/>
            </p:cNvCxnSpPr>
            <p:nvPr/>
          </p:nvCxnSpPr>
          <p:spPr>
            <a:xfrm>
              <a:off x="832730" y="2576234"/>
              <a:ext cx="1102395" cy="0"/>
            </a:xfrm>
            <a:prstGeom prst="line">
              <a:avLst/>
            </a:prstGeom>
            <a:ln w="28575">
              <a:solidFill>
                <a:schemeClr val="tx1"/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ADE70E20-E0DC-45C4-AC5A-14E429D78C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35125" y="2573743"/>
              <a:ext cx="6808399" cy="0"/>
            </a:xfrm>
            <a:prstGeom prst="line">
              <a:avLst/>
            </a:prstGeom>
            <a:ln w="28575">
              <a:solidFill>
                <a:schemeClr val="tx1"/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5AD51704-4AFE-42EB-A00E-3D7ED052BF7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00506" y="1105427"/>
              <a:ext cx="0" cy="2412842"/>
            </a:xfrm>
            <a:prstGeom prst="line">
              <a:avLst/>
            </a:prstGeom>
            <a:ln w="28575">
              <a:solidFill>
                <a:schemeClr val="tx1"/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79A5D339-ABB5-4CFA-A52F-CB62AC6C928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27722" y="5624980"/>
              <a:ext cx="0" cy="830057"/>
            </a:xfrm>
            <a:prstGeom prst="line">
              <a:avLst/>
            </a:prstGeom>
            <a:ln w="28575">
              <a:solidFill>
                <a:schemeClr val="tx1"/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423E3B1-8689-4038-8DB2-5E49D42E6077}"/>
                </a:ext>
              </a:extLst>
            </p:cNvPr>
            <p:cNvSpPr/>
            <p:nvPr/>
          </p:nvSpPr>
          <p:spPr>
            <a:xfrm>
              <a:off x="2391809" y="4239213"/>
              <a:ext cx="907875" cy="504015"/>
            </a:xfrm>
            <a:prstGeom prst="rect">
              <a:avLst/>
            </a:prstGeom>
            <a:solidFill>
              <a:srgbClr val="1B3764"/>
            </a:solidFill>
            <a:ln w="2857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4400"/>
              <a:endParaRPr lang="en-US" sz="1100" b="1" kern="0" dirty="0">
                <a:solidFill>
                  <a:srgbClr val="FF0000"/>
                </a:solidFill>
                <a:latin typeface="Arial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DED7E622-637D-4CE2-97A9-CDF9528A2522}"/>
                    </a:ext>
                  </a:extLst>
                </p:cNvPr>
                <p:cNvSpPr txBox="1"/>
                <p:nvPr/>
              </p:nvSpPr>
              <p:spPr>
                <a:xfrm>
                  <a:off x="324421" y="2433807"/>
                  <a:ext cx="47250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0" smtClean="0">
                                <a:latin typeface="Cambria Math" panose="02040503050406030204" pitchFamily="18" charset="0"/>
                              </a:rPr>
                              <m:t>𝐜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DED7E622-637D-4CE2-97A9-CDF9528A252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4421" y="2433807"/>
                  <a:ext cx="472501" cy="276999"/>
                </a:xfrm>
                <a:prstGeom prst="rect">
                  <a:avLst/>
                </a:prstGeom>
                <a:blipFill>
                  <a:blip r:embed="rId2"/>
                  <a:stretch>
                    <a:fillRect l="-6410" r="-5128"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0225A684-31FF-4700-8F8E-1EFC779441C5}"/>
                    </a:ext>
                  </a:extLst>
                </p:cNvPr>
                <p:cNvSpPr txBox="1"/>
                <p:nvPr/>
              </p:nvSpPr>
              <p:spPr>
                <a:xfrm>
                  <a:off x="4507576" y="6272321"/>
                  <a:ext cx="26981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0" smtClean="0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0225A684-31FF-4700-8F8E-1EFC779441C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07576" y="6272321"/>
                  <a:ext cx="269817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13333" r="-2222" b="-1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E82F94E5-0676-48D1-8BE0-89D6D3061595}"/>
                    </a:ext>
                  </a:extLst>
                </p:cNvPr>
                <p:cNvSpPr txBox="1"/>
                <p:nvPr/>
              </p:nvSpPr>
              <p:spPr>
                <a:xfrm>
                  <a:off x="7429744" y="1024683"/>
                  <a:ext cx="26353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0" smtClean="0">
                                <a:latin typeface="Cambria Math" panose="02040503050406030204" pitchFamily="18" charset="0"/>
                              </a:rPr>
                              <m:t>𝐲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E82F94E5-0676-48D1-8BE0-89D6D306159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29744" y="1024683"/>
                  <a:ext cx="263534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20930" r="-4651" b="-2391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3D4E6D90-DD10-4221-B52B-117319BB172E}"/>
                    </a:ext>
                  </a:extLst>
                </p:cNvPr>
                <p:cNvSpPr txBox="1"/>
                <p:nvPr/>
              </p:nvSpPr>
              <p:spPr>
                <a:xfrm>
                  <a:off x="8754934" y="2435243"/>
                  <a:ext cx="25289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0" smtClean="0">
                                <a:latin typeface="Cambria Math" panose="02040503050406030204" pitchFamily="18" charset="0"/>
                              </a:rPr>
                              <m:t>𝐜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3D4E6D90-DD10-4221-B52B-117319BB172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54934" y="2435243"/>
                  <a:ext cx="252890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14286" r="-2381" b="-130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2630E655-260C-49B2-843B-4BE291A9FF5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424760" y="4239213"/>
              <a:ext cx="907875" cy="504015"/>
              <a:chOff x="311003" y="1315259"/>
              <a:chExt cx="1656020" cy="919355"/>
            </a:xfrm>
          </p:grpSpPr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F0EE692B-2BC3-4672-BE28-F40B9FE05706}"/>
                  </a:ext>
                </a:extLst>
              </p:cNvPr>
              <p:cNvSpPr/>
              <p:nvPr/>
            </p:nvSpPr>
            <p:spPr>
              <a:xfrm>
                <a:off x="311003" y="1315259"/>
                <a:ext cx="1656020" cy="919355"/>
              </a:xfrm>
              <a:prstGeom prst="rect">
                <a:avLst/>
              </a:prstGeom>
              <a:solidFill>
                <a:srgbClr val="01A1DD"/>
              </a:solidFill>
              <a:ln w="28575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/>
                <a:endParaRPr lang="en-US" sz="1100" b="1" kern="0" dirty="0">
                  <a:solidFill>
                    <a:srgbClr val="FF0000"/>
                  </a:solidFill>
                  <a:latin typeface="Arial"/>
                </a:endParaRP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9952EF4-B325-4F10-A3CD-697CE90E5752}"/>
                  </a:ext>
                </a:extLst>
              </p:cNvPr>
              <p:cNvSpPr txBox="1"/>
              <p:nvPr/>
            </p:nvSpPr>
            <p:spPr>
              <a:xfrm>
                <a:off x="311003" y="1480067"/>
                <a:ext cx="1656020" cy="6736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tanh</a:t>
                </a:r>
              </a:p>
            </p:txBody>
          </p:sp>
        </p:grp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45F6A6BA-ED84-4DC5-BB7E-B8A57512E7EC}"/>
                </a:ext>
              </a:extLst>
            </p:cNvPr>
            <p:cNvSpPr/>
            <p:nvPr/>
          </p:nvSpPr>
          <p:spPr>
            <a:xfrm>
              <a:off x="4457711" y="4239213"/>
              <a:ext cx="907875" cy="504015"/>
            </a:xfrm>
            <a:prstGeom prst="rect">
              <a:avLst/>
            </a:prstGeom>
            <a:solidFill>
              <a:srgbClr val="1B3764"/>
            </a:solidFill>
            <a:ln w="2857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4400"/>
              <a:endParaRPr lang="en-US" sz="1100" b="1" kern="0" dirty="0">
                <a:solidFill>
                  <a:srgbClr val="FF0000"/>
                </a:solidFill>
                <a:latin typeface="Arial"/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9186F0E5-2C0D-4A0A-8279-AA445C2C2A27}"/>
                </a:ext>
              </a:extLst>
            </p:cNvPr>
            <p:cNvSpPr/>
            <p:nvPr/>
          </p:nvSpPr>
          <p:spPr>
            <a:xfrm>
              <a:off x="5490662" y="4241327"/>
              <a:ext cx="907875" cy="504015"/>
            </a:xfrm>
            <a:prstGeom prst="rect">
              <a:avLst/>
            </a:prstGeom>
            <a:solidFill>
              <a:srgbClr val="1B3764"/>
            </a:solidFill>
            <a:ln w="2857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4400"/>
              <a:endParaRPr lang="en-US" sz="1100" b="1" kern="0" dirty="0">
                <a:solidFill>
                  <a:srgbClr val="FF0000"/>
                </a:solidFill>
                <a:latin typeface="Arial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E2CBE9E5-DE77-4984-9B18-BCCBFF55B8E9}"/>
                    </a:ext>
                  </a:extLst>
                </p:cNvPr>
                <p:cNvSpPr txBox="1"/>
                <p:nvPr/>
              </p:nvSpPr>
              <p:spPr>
                <a:xfrm>
                  <a:off x="2695480" y="4268010"/>
                  <a:ext cx="300531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oMath>
                    </m:oMathPara>
                  </a14:m>
                  <a:endParaRPr lang="en-US" sz="28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E2CBE9E5-DE77-4984-9B18-BCCBFF55B8E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95480" y="4268010"/>
                  <a:ext cx="300531" cy="430887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E7C571DA-0C0B-40A2-9986-727CE9C16829}"/>
                    </a:ext>
                  </a:extLst>
                </p:cNvPr>
                <p:cNvSpPr txBox="1"/>
                <p:nvPr/>
              </p:nvSpPr>
              <p:spPr>
                <a:xfrm>
                  <a:off x="4761383" y="4268010"/>
                  <a:ext cx="300531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oMath>
                    </m:oMathPara>
                  </a14:m>
                  <a:endParaRPr lang="en-US" sz="28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E7C571DA-0C0B-40A2-9986-727CE9C1682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61383" y="4268010"/>
                  <a:ext cx="300531" cy="430887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91CA1F9F-9DE5-4D7D-87A8-83497F54E8C5}"/>
                    </a:ext>
                  </a:extLst>
                </p:cNvPr>
                <p:cNvSpPr txBox="1"/>
                <p:nvPr/>
              </p:nvSpPr>
              <p:spPr>
                <a:xfrm>
                  <a:off x="5794333" y="4268009"/>
                  <a:ext cx="300531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oMath>
                    </m:oMathPara>
                  </a14:m>
                  <a:endParaRPr lang="en-US" sz="28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91CA1F9F-9DE5-4D7D-87A8-83497F54E8C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94333" y="4268009"/>
                  <a:ext cx="300531" cy="430887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68FAEEF6-5FB7-41EB-9011-77E096AFC062}"/>
                </a:ext>
              </a:extLst>
            </p:cNvPr>
            <p:cNvSpPr/>
            <p:nvPr/>
          </p:nvSpPr>
          <p:spPr>
            <a:xfrm>
              <a:off x="2669248" y="2400059"/>
              <a:ext cx="365760" cy="365760"/>
            </a:xfrm>
            <a:prstGeom prst="ellipse">
              <a:avLst/>
            </a:prstGeom>
            <a:solidFill>
              <a:srgbClr val="FF9B9B"/>
            </a:solidFill>
            <a:ln w="2857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4400"/>
              <a:endParaRPr lang="en-US" sz="1100" b="1" kern="0" dirty="0">
                <a:solidFill>
                  <a:srgbClr val="FF0000"/>
                </a:solidFill>
                <a:latin typeface="Arial"/>
              </a:endParaRPr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4699DD40-C009-4E49-8648-7A4F44F079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45158" y="3518270"/>
              <a:ext cx="2298366" cy="0"/>
            </a:xfrm>
            <a:prstGeom prst="line">
              <a:avLst/>
            </a:prstGeom>
            <a:ln w="28575">
              <a:solidFill>
                <a:schemeClr val="tx1"/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B3BBFCAD-71A6-46A0-89BC-1555DD956663}"/>
                </a:ext>
              </a:extLst>
            </p:cNvPr>
            <p:cNvSpPr/>
            <p:nvPr/>
          </p:nvSpPr>
          <p:spPr>
            <a:xfrm>
              <a:off x="6749981" y="3335390"/>
              <a:ext cx="365760" cy="365760"/>
            </a:xfrm>
            <a:prstGeom prst="ellipse">
              <a:avLst/>
            </a:prstGeom>
            <a:solidFill>
              <a:srgbClr val="FF9B9B"/>
            </a:solidFill>
            <a:ln w="2857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4400"/>
              <a:endParaRPr lang="en-US" sz="1100" b="1" kern="0" dirty="0">
                <a:solidFill>
                  <a:srgbClr val="FF0000"/>
                </a:solidFill>
                <a:latin typeface="Arial"/>
              </a:endParaRP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8FF3CC9C-9381-46C1-8F30-40DA14C614A8}"/>
                </a:ext>
              </a:extLst>
            </p:cNvPr>
            <p:cNvSpPr/>
            <p:nvPr/>
          </p:nvSpPr>
          <p:spPr>
            <a:xfrm>
              <a:off x="5911984" y="2390862"/>
              <a:ext cx="365760" cy="365760"/>
            </a:xfrm>
            <a:prstGeom prst="ellipse">
              <a:avLst/>
            </a:prstGeom>
            <a:solidFill>
              <a:srgbClr val="FF9B9B"/>
            </a:solidFill>
            <a:ln w="2857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4400"/>
              <a:endParaRPr lang="en-US" sz="1100" b="1" kern="0" dirty="0">
                <a:solidFill>
                  <a:srgbClr val="FF0000"/>
                </a:solidFill>
                <a:latin typeface="Arial"/>
              </a:endParaRP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407F708D-1B6F-464D-98C7-7B3F60521F24}"/>
                </a:ext>
              </a:extLst>
            </p:cNvPr>
            <p:cNvSpPr/>
            <p:nvPr/>
          </p:nvSpPr>
          <p:spPr>
            <a:xfrm>
              <a:off x="4718135" y="3043290"/>
              <a:ext cx="365760" cy="365760"/>
            </a:xfrm>
            <a:prstGeom prst="ellipse">
              <a:avLst/>
            </a:prstGeom>
            <a:solidFill>
              <a:srgbClr val="FF9B9B"/>
            </a:solidFill>
            <a:ln w="2857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4400"/>
              <a:endParaRPr lang="en-US" sz="1100" b="1" kern="0" dirty="0">
                <a:solidFill>
                  <a:srgbClr val="FF0000"/>
                </a:solidFill>
                <a:latin typeface="Arial"/>
              </a:endParaRPr>
            </a:p>
          </p:txBody>
        </p: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32F7CDE2-E299-45DC-92CE-FDA12ADC6A0D}"/>
                </a:ext>
              </a:extLst>
            </p:cNvPr>
            <p:cNvCxnSpPr>
              <a:cxnSpLocks/>
            </p:cNvCxnSpPr>
            <p:nvPr/>
          </p:nvCxnSpPr>
          <p:spPr>
            <a:xfrm>
              <a:off x="832730" y="5339263"/>
              <a:ext cx="1188120" cy="0"/>
            </a:xfrm>
            <a:prstGeom prst="line">
              <a:avLst/>
            </a:prstGeom>
            <a:ln w="28575">
              <a:solidFill>
                <a:schemeClr val="tx1"/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490DCF38-F5C3-43E2-9000-3C18E36D4AA9}"/>
                    </a:ext>
                  </a:extLst>
                </p:cNvPr>
                <p:cNvSpPr txBox="1"/>
                <p:nvPr/>
              </p:nvSpPr>
              <p:spPr>
                <a:xfrm>
                  <a:off x="360229" y="5200763"/>
                  <a:ext cx="50135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0" smtClean="0">
                                <a:latin typeface="Cambria Math" panose="02040503050406030204" pitchFamily="18" charset="0"/>
                              </a:rPr>
                              <m:t>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490DCF38-F5C3-43E2-9000-3C18E36D4AA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0229" y="5200763"/>
                  <a:ext cx="501356" cy="276999"/>
                </a:xfrm>
                <a:prstGeom prst="rect">
                  <a:avLst/>
                </a:prstGeom>
                <a:blipFill>
                  <a:blip r:embed="rId9"/>
                  <a:stretch>
                    <a:fillRect l="-10976" r="-4878"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AAA994A7-D956-4BE2-AB08-576929A66D68}"/>
                    </a:ext>
                  </a:extLst>
                </p:cNvPr>
                <p:cNvSpPr txBox="1"/>
                <p:nvPr/>
              </p:nvSpPr>
              <p:spPr>
                <a:xfrm>
                  <a:off x="8754934" y="3379770"/>
                  <a:ext cx="28174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0" smtClean="0">
                                <a:latin typeface="Cambria Math" panose="02040503050406030204" pitchFamily="18" charset="0"/>
                              </a:rPr>
                              <m:t>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AAA994A7-D956-4BE2-AB08-576929A66D6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54934" y="3379770"/>
                  <a:ext cx="281744" cy="276999"/>
                </a:xfrm>
                <a:prstGeom prst="rect">
                  <a:avLst/>
                </a:prstGeom>
                <a:blipFill>
                  <a:blip r:embed="rId10"/>
                  <a:stretch>
                    <a:fillRect l="-21739" r="-4348" b="-130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6FC80F1F-E10E-4EAB-B391-34598BCA7DCC}"/>
                </a:ext>
              </a:extLst>
            </p:cNvPr>
            <p:cNvCxnSpPr>
              <a:cxnSpLocks/>
              <a:stCxn id="10" idx="0"/>
              <a:endCxn id="129" idx="2"/>
            </p:cNvCxnSpPr>
            <p:nvPr/>
          </p:nvCxnSpPr>
          <p:spPr>
            <a:xfrm flipH="1" flipV="1">
              <a:off x="2845585" y="2822955"/>
              <a:ext cx="162" cy="1416258"/>
            </a:xfrm>
            <a:prstGeom prst="line">
              <a:avLst/>
            </a:prstGeom>
            <a:ln w="28575">
              <a:solidFill>
                <a:schemeClr val="tx1"/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0E0C9EA9-B301-487A-A2ED-CC3FF4A6C01D}"/>
                </a:ext>
              </a:extLst>
            </p:cNvPr>
            <p:cNvCxnSpPr>
              <a:cxnSpLocks/>
              <a:stCxn id="37" idx="0"/>
            </p:cNvCxnSpPr>
            <p:nvPr/>
          </p:nvCxnSpPr>
          <p:spPr>
            <a:xfrm flipV="1">
              <a:off x="4911649" y="3461301"/>
              <a:ext cx="0" cy="777912"/>
            </a:xfrm>
            <a:prstGeom prst="line">
              <a:avLst/>
            </a:prstGeom>
            <a:ln w="28575">
              <a:solidFill>
                <a:schemeClr val="tx1"/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AA79ED7B-D1D0-4FC3-B872-2CEBDC05FB3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800240" y="3367106"/>
              <a:ext cx="644918" cy="312641"/>
              <a:chOff x="311003" y="1011675"/>
              <a:chExt cx="1656020" cy="956894"/>
            </a:xfrm>
          </p:grpSpPr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2C4C3B1F-0209-42D7-845B-B859D6553EEC}"/>
                  </a:ext>
                </a:extLst>
              </p:cNvPr>
              <p:cNvSpPr/>
              <p:nvPr/>
            </p:nvSpPr>
            <p:spPr>
              <a:xfrm>
                <a:off x="311003" y="1049214"/>
                <a:ext cx="1656020" cy="919355"/>
              </a:xfrm>
              <a:prstGeom prst="rect">
                <a:avLst/>
              </a:prstGeom>
              <a:solidFill>
                <a:srgbClr val="01A1DD"/>
              </a:solidFill>
              <a:ln w="28575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/>
                <a:endParaRPr lang="en-US" sz="1100" b="1" kern="0" dirty="0">
                  <a:solidFill>
                    <a:srgbClr val="FF0000"/>
                  </a:solidFill>
                  <a:latin typeface="Arial"/>
                </a:endParaRPr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6CC47B32-830E-4622-B79D-AF36E0410022}"/>
                  </a:ext>
                </a:extLst>
              </p:cNvPr>
              <p:cNvSpPr txBox="1"/>
              <p:nvPr/>
            </p:nvSpPr>
            <p:spPr>
              <a:xfrm>
                <a:off x="311003" y="1011675"/>
                <a:ext cx="1656020" cy="6175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bg1"/>
                    </a:solidFill>
                  </a:rPr>
                  <a:t>tanh</a:t>
                </a:r>
              </a:p>
            </p:txBody>
          </p:sp>
        </p:grp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48F01D3A-867D-4CBC-BF6D-1810A3831B16}"/>
                </a:ext>
              </a:extLst>
            </p:cNvPr>
            <p:cNvCxnSpPr>
              <a:cxnSpLocks/>
              <a:stCxn id="48" idx="4"/>
            </p:cNvCxnSpPr>
            <p:nvPr/>
          </p:nvCxnSpPr>
          <p:spPr>
            <a:xfrm>
              <a:off x="6094864" y="2756622"/>
              <a:ext cx="0" cy="578768"/>
            </a:xfrm>
            <a:prstGeom prst="line">
              <a:avLst/>
            </a:prstGeom>
            <a:ln w="28575">
              <a:solidFill>
                <a:schemeClr val="tx1"/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3EF76A3C-DA94-4DFB-B580-369A907AA0FB}"/>
                </a:ext>
              </a:extLst>
            </p:cNvPr>
            <p:cNvCxnSpPr>
              <a:cxnSpLocks/>
              <a:stCxn id="49" idx="7"/>
              <a:endCxn id="48" idx="3"/>
            </p:cNvCxnSpPr>
            <p:nvPr/>
          </p:nvCxnSpPr>
          <p:spPr>
            <a:xfrm flipV="1">
              <a:off x="5030331" y="2703058"/>
              <a:ext cx="935217" cy="393796"/>
            </a:xfrm>
            <a:prstGeom prst="line">
              <a:avLst/>
            </a:prstGeom>
            <a:ln w="28575">
              <a:solidFill>
                <a:schemeClr val="tx1"/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AD9271A9-3FCB-4F57-9D01-05A6FBFA37B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878697" y="3226169"/>
              <a:ext cx="0" cy="998826"/>
            </a:xfrm>
            <a:prstGeom prst="line">
              <a:avLst/>
            </a:prstGeom>
            <a:ln w="28575">
              <a:solidFill>
                <a:schemeClr val="tx1"/>
              </a:solidFill>
              <a:tailEnd type="non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254F2D20-1424-4AC4-BD02-CE8C8AB8C207}"/>
                </a:ext>
              </a:extLst>
            </p:cNvPr>
            <p:cNvCxnSpPr>
              <a:cxnSpLocks/>
            </p:cNvCxnSpPr>
            <p:nvPr/>
          </p:nvCxnSpPr>
          <p:spPr>
            <a:xfrm>
              <a:off x="3884601" y="3226169"/>
              <a:ext cx="833534" cy="0"/>
            </a:xfrm>
            <a:prstGeom prst="line">
              <a:avLst/>
            </a:prstGeom>
            <a:ln w="28575">
              <a:solidFill>
                <a:schemeClr val="tx1"/>
              </a:solidFill>
              <a:tailEnd type="non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218CC038-0A67-46E9-8C30-A9E301B25C41}"/>
                </a:ext>
              </a:extLst>
            </p:cNvPr>
            <p:cNvCxnSpPr>
              <a:cxnSpLocks/>
            </p:cNvCxnSpPr>
            <p:nvPr/>
          </p:nvCxnSpPr>
          <p:spPr>
            <a:xfrm>
              <a:off x="2020850" y="5337545"/>
              <a:ext cx="2435575" cy="0"/>
            </a:xfrm>
            <a:prstGeom prst="line">
              <a:avLst/>
            </a:prstGeom>
            <a:ln w="28575">
              <a:solidFill>
                <a:schemeClr val="tx1"/>
              </a:solidFill>
              <a:tailEnd type="non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EADFBB0D-E434-4BF4-A76B-F81FE039718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27723" y="5336487"/>
              <a:ext cx="2" cy="288493"/>
            </a:xfrm>
            <a:prstGeom prst="line">
              <a:avLst/>
            </a:prstGeom>
            <a:ln w="28575">
              <a:solidFill>
                <a:schemeClr val="tx1"/>
              </a:solidFill>
              <a:tailEnd type="non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91C0293B-F5F7-4061-ABCD-0BC7DD0015C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851708" y="4783950"/>
              <a:ext cx="1588413" cy="566348"/>
            </a:xfrm>
            <a:prstGeom prst="line">
              <a:avLst/>
            </a:prstGeom>
            <a:ln w="28575">
              <a:solidFill>
                <a:schemeClr val="tx1"/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BD4E3C94-6771-4718-BE28-1A396890639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886819" y="4783950"/>
              <a:ext cx="561454" cy="573765"/>
            </a:xfrm>
            <a:prstGeom prst="line">
              <a:avLst/>
            </a:prstGeom>
            <a:ln w="28575">
              <a:solidFill>
                <a:schemeClr val="tx1"/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F3F48E52-C620-4A9D-A808-D699F2E4DDA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27722" y="4783950"/>
              <a:ext cx="473293" cy="552537"/>
            </a:xfrm>
            <a:prstGeom prst="line">
              <a:avLst/>
            </a:prstGeom>
            <a:ln w="28575">
              <a:solidFill>
                <a:schemeClr val="tx1"/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A73A1A57-B187-4E24-986E-87A6ABDC92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48273" y="4794923"/>
              <a:ext cx="1496325" cy="551314"/>
            </a:xfrm>
            <a:prstGeom prst="line">
              <a:avLst/>
            </a:prstGeom>
            <a:ln w="28575">
              <a:solidFill>
                <a:schemeClr val="tx1"/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B5ABDB21-FFFA-4E02-87B4-232C278EB7A8}"/>
                </a:ext>
              </a:extLst>
            </p:cNvPr>
            <p:cNvSpPr txBox="1"/>
            <p:nvPr/>
          </p:nvSpPr>
          <p:spPr>
            <a:xfrm>
              <a:off x="2714381" y="2361290"/>
              <a:ext cx="26240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X</a:t>
              </a: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F643142D-2F55-403F-A715-4A67CBB9B763}"/>
                </a:ext>
              </a:extLst>
            </p:cNvPr>
            <p:cNvSpPr txBox="1"/>
            <p:nvPr/>
          </p:nvSpPr>
          <p:spPr>
            <a:xfrm>
              <a:off x="4772404" y="3009161"/>
              <a:ext cx="26240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X</a:t>
              </a: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90613E8E-B104-486A-A4E4-73C96A4825FB}"/>
                </a:ext>
              </a:extLst>
            </p:cNvPr>
            <p:cNvSpPr txBox="1"/>
            <p:nvPr/>
          </p:nvSpPr>
          <p:spPr>
            <a:xfrm>
              <a:off x="6805799" y="3291736"/>
              <a:ext cx="26240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X</a:t>
              </a: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2AF6816C-245B-45CC-9524-6C6974006DCF}"/>
                </a:ext>
              </a:extLst>
            </p:cNvPr>
            <p:cNvSpPr txBox="1"/>
            <p:nvPr/>
          </p:nvSpPr>
          <p:spPr>
            <a:xfrm>
              <a:off x="5965548" y="2350656"/>
              <a:ext cx="26240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+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4" name="TextBox 133">
                  <a:extLst>
                    <a:ext uri="{FF2B5EF4-FFF2-40B4-BE49-F238E27FC236}">
                      <a16:creationId xmlns:a16="http://schemas.microsoft.com/office/drawing/2014/main" id="{C492DED2-D474-4095-8661-3FD3B38F4EA9}"/>
                    </a:ext>
                  </a:extLst>
                </p:cNvPr>
                <p:cNvSpPr txBox="1"/>
                <p:nvPr/>
              </p:nvSpPr>
              <p:spPr>
                <a:xfrm>
                  <a:off x="2581570" y="3933107"/>
                  <a:ext cx="22781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0" smtClean="0">
                                <a:latin typeface="Cambria Math" panose="02040503050406030204" pitchFamily="18" charset="0"/>
                              </a:rPr>
                              <m:t>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4" name="TextBox 133">
                  <a:extLst>
                    <a:ext uri="{FF2B5EF4-FFF2-40B4-BE49-F238E27FC236}">
                      <a16:creationId xmlns:a16="http://schemas.microsoft.com/office/drawing/2014/main" id="{C492DED2-D474-4095-8661-3FD3B38F4EA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81570" y="3933107"/>
                  <a:ext cx="227819" cy="276999"/>
                </a:xfrm>
                <a:prstGeom prst="rect">
                  <a:avLst/>
                </a:prstGeom>
                <a:blipFill>
                  <a:blip r:embed="rId11"/>
                  <a:stretch>
                    <a:fillRect l="-26316" r="-5263" b="-130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D9214905-EDE5-416F-B493-394D807C26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32861" y="3715035"/>
              <a:ext cx="0" cy="768417"/>
            </a:xfrm>
            <a:prstGeom prst="line">
              <a:avLst/>
            </a:prstGeom>
            <a:ln w="28575">
              <a:solidFill>
                <a:schemeClr val="tx1"/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A6AB8CF9-02CA-43F2-8E1C-3CF2FB3205A1}"/>
                </a:ext>
              </a:extLst>
            </p:cNvPr>
            <p:cNvCxnSpPr>
              <a:cxnSpLocks/>
            </p:cNvCxnSpPr>
            <p:nvPr/>
          </p:nvCxnSpPr>
          <p:spPr>
            <a:xfrm>
              <a:off x="6411237" y="4491220"/>
              <a:ext cx="534324" cy="0"/>
            </a:xfrm>
            <a:prstGeom prst="line">
              <a:avLst/>
            </a:prstGeom>
            <a:ln w="28575">
              <a:solidFill>
                <a:schemeClr val="tx1"/>
              </a:solidFill>
              <a:tailEnd type="non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2" name="TextBox 141">
                  <a:extLst>
                    <a:ext uri="{FF2B5EF4-FFF2-40B4-BE49-F238E27FC236}">
                      <a16:creationId xmlns:a16="http://schemas.microsoft.com/office/drawing/2014/main" id="{5B923B4A-DD40-48B6-9BC0-2D33451FCCE0}"/>
                    </a:ext>
                  </a:extLst>
                </p:cNvPr>
                <p:cNvSpPr txBox="1"/>
                <p:nvPr/>
              </p:nvSpPr>
              <p:spPr>
                <a:xfrm>
                  <a:off x="3617901" y="3933107"/>
                  <a:ext cx="27385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0" smtClean="0">
                                <a:latin typeface="Cambria Math" panose="02040503050406030204" pitchFamily="18" charset="0"/>
                              </a:rPr>
                              <m:t>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2" name="TextBox 141">
                  <a:extLst>
                    <a:ext uri="{FF2B5EF4-FFF2-40B4-BE49-F238E27FC236}">
                      <a16:creationId xmlns:a16="http://schemas.microsoft.com/office/drawing/2014/main" id="{5B923B4A-DD40-48B6-9BC0-2D33451FCCE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17901" y="3933107"/>
                  <a:ext cx="273857" cy="276999"/>
                </a:xfrm>
                <a:prstGeom prst="rect">
                  <a:avLst/>
                </a:prstGeom>
                <a:blipFill>
                  <a:blip r:embed="rId12"/>
                  <a:stretch>
                    <a:fillRect l="-22222" r="-4444" b="-2391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3" name="TextBox 142">
                  <a:extLst>
                    <a:ext uri="{FF2B5EF4-FFF2-40B4-BE49-F238E27FC236}">
                      <a16:creationId xmlns:a16="http://schemas.microsoft.com/office/drawing/2014/main" id="{B50678DF-E28C-4A91-9D70-5C81D618DBC9}"/>
                    </a:ext>
                  </a:extLst>
                </p:cNvPr>
                <p:cNvSpPr txBox="1"/>
                <p:nvPr/>
              </p:nvSpPr>
              <p:spPr>
                <a:xfrm>
                  <a:off x="4642078" y="3933107"/>
                  <a:ext cx="21602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0" smtClean="0">
                                <a:latin typeface="Cambria Math" panose="02040503050406030204" pitchFamily="18" charset="0"/>
                              </a:rPr>
                              <m:t>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3" name="TextBox 142">
                  <a:extLst>
                    <a:ext uri="{FF2B5EF4-FFF2-40B4-BE49-F238E27FC236}">
                      <a16:creationId xmlns:a16="http://schemas.microsoft.com/office/drawing/2014/main" id="{B50678DF-E28C-4A91-9D70-5C81D618DBC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42078" y="3933107"/>
                  <a:ext cx="216020" cy="276999"/>
                </a:xfrm>
                <a:prstGeom prst="rect">
                  <a:avLst/>
                </a:prstGeom>
                <a:blipFill>
                  <a:blip r:embed="rId13"/>
                  <a:stretch>
                    <a:fillRect l="-25000" r="-5556" b="-130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4" name="TextBox 143">
                  <a:extLst>
                    <a:ext uri="{FF2B5EF4-FFF2-40B4-BE49-F238E27FC236}">
                      <a16:creationId xmlns:a16="http://schemas.microsoft.com/office/drawing/2014/main" id="{52AD1A19-BC4B-41F6-BCCD-58D681C3A6C7}"/>
                    </a:ext>
                  </a:extLst>
                </p:cNvPr>
                <p:cNvSpPr txBox="1"/>
                <p:nvPr/>
              </p:nvSpPr>
              <p:spPr>
                <a:xfrm>
                  <a:off x="5770810" y="3934866"/>
                  <a:ext cx="27533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0" smtClean="0">
                                <a:latin typeface="Cambria Math" panose="02040503050406030204" pitchFamily="18" charset="0"/>
                              </a:rPr>
                              <m:t>𝐨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4" name="TextBox 143">
                  <a:extLst>
                    <a:ext uri="{FF2B5EF4-FFF2-40B4-BE49-F238E27FC236}">
                      <a16:creationId xmlns:a16="http://schemas.microsoft.com/office/drawing/2014/main" id="{52AD1A19-BC4B-41F6-BCCD-58D681C3A6C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70810" y="3934866"/>
                  <a:ext cx="275332" cy="276999"/>
                </a:xfrm>
                <a:prstGeom prst="rect">
                  <a:avLst/>
                </a:prstGeom>
                <a:blipFill>
                  <a:blip r:embed="rId14"/>
                  <a:stretch>
                    <a:fillRect l="-13333" r="-4444" b="-130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72477722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22A1F61-A1C0-4037-A4DE-410BFAC8E1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t>43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C1D714-EBD1-4EA8-9F9B-AA2D7AE486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en-US" dirty="0"/>
              <a:t>Previous cell's long-term state (</a:t>
            </a:r>
            <a:r>
              <a:rPr lang="en-US" b="1" dirty="0"/>
              <a:t>c</a:t>
            </a:r>
            <a:r>
              <a:rPr lang="en-US" i="1" baseline="-25000" dirty="0"/>
              <a:t>t</a:t>
            </a:r>
            <a:r>
              <a:rPr lang="en-US" baseline="-25000" dirty="0"/>
              <a:t> − 1</a:t>
            </a:r>
            <a:r>
              <a:rPr lang="en-US" dirty="0"/>
              <a:t>) is pointwise multiplied by result of forget gate (</a:t>
            </a:r>
            <a:r>
              <a:rPr lang="en-US" b="1" dirty="0"/>
              <a:t>f</a:t>
            </a:r>
            <a:r>
              <a:rPr lang="en-US" i="1" baseline="-25000" dirty="0"/>
              <a:t>t</a:t>
            </a:r>
            <a:r>
              <a:rPr lang="en-US" dirty="0"/>
              <a:t>).</a:t>
            </a:r>
          </a:p>
          <a:p>
            <a:pPr>
              <a:buFont typeface="+mj-lt"/>
              <a:buAutoNum type="arabicPeriod"/>
            </a:pPr>
            <a:r>
              <a:rPr lang="en-US" dirty="0"/>
              <a:t>Result of input gate (</a:t>
            </a:r>
            <a:r>
              <a:rPr lang="en-US" b="1" dirty="0"/>
              <a:t>i</a:t>
            </a:r>
            <a:r>
              <a:rPr lang="en-US" i="1" baseline="-25000" dirty="0"/>
              <a:t>t</a:t>
            </a:r>
            <a:r>
              <a:rPr lang="en-US" dirty="0"/>
              <a:t>) is pointwise multiplied by result of tanh function layer (</a:t>
            </a:r>
            <a:r>
              <a:rPr lang="en-US" b="1" dirty="0"/>
              <a:t>g</a:t>
            </a:r>
            <a:r>
              <a:rPr lang="en-US" i="1" baseline="-25000" dirty="0"/>
              <a:t>t</a:t>
            </a:r>
            <a:r>
              <a:rPr lang="en-US" dirty="0"/>
              <a:t>).</a:t>
            </a:r>
          </a:p>
          <a:p>
            <a:pPr>
              <a:buFont typeface="+mj-lt"/>
              <a:buAutoNum type="arabicPeriod"/>
            </a:pPr>
            <a:r>
              <a:rPr lang="en-US" dirty="0"/>
              <a:t>Result from step 1 is pointwise added to result from step 2.</a:t>
            </a:r>
          </a:p>
          <a:p>
            <a:pPr lvl="1"/>
            <a:r>
              <a:rPr lang="en-US" dirty="0"/>
              <a:t>Produces next cell's long-term state (</a:t>
            </a:r>
            <a:r>
              <a:rPr lang="en-US" b="1" dirty="0"/>
              <a:t>c</a:t>
            </a:r>
            <a:r>
              <a:rPr lang="en-US" i="1" baseline="-25000" dirty="0"/>
              <a:t>t</a:t>
            </a:r>
            <a:r>
              <a:rPr lang="en-US" dirty="0"/>
              <a:t>).</a:t>
            </a:r>
          </a:p>
          <a:p>
            <a:pPr>
              <a:buFont typeface="+mj-lt"/>
              <a:buAutoNum type="arabicPeriod"/>
            </a:pPr>
            <a:r>
              <a:rPr lang="en-US" dirty="0"/>
              <a:t>Result from step 3 is run through tanh function, then this is pointwise multiplied by result of output gate (</a:t>
            </a:r>
            <a:r>
              <a:rPr lang="en-US" b="1" dirty="0"/>
              <a:t>o</a:t>
            </a:r>
            <a:r>
              <a:rPr lang="en-US" i="1" baseline="-25000" dirty="0"/>
              <a:t>t</a:t>
            </a:r>
            <a:r>
              <a:rPr lang="en-US" dirty="0"/>
              <a:t>).</a:t>
            </a:r>
          </a:p>
          <a:p>
            <a:pPr lvl="1"/>
            <a:r>
              <a:rPr lang="en-US" dirty="0"/>
              <a:t>Produces next cell's short-term state (</a:t>
            </a:r>
            <a:r>
              <a:rPr lang="en-US" b="1" dirty="0"/>
              <a:t>h</a:t>
            </a:r>
            <a:r>
              <a:rPr lang="en-US" i="1" baseline="-25000" dirty="0"/>
              <a:t>t</a:t>
            </a:r>
            <a:r>
              <a:rPr lang="en-US" dirty="0"/>
              <a:t>).</a:t>
            </a:r>
          </a:p>
          <a:p>
            <a:pPr lvl="1"/>
            <a:r>
              <a:rPr lang="en-US" dirty="0"/>
              <a:t>May also be sent as output </a:t>
            </a:r>
            <a:r>
              <a:rPr lang="en-US" b="1" dirty="0"/>
              <a:t>y</a:t>
            </a:r>
            <a:r>
              <a:rPr lang="en-US" i="1" baseline="-25000" dirty="0"/>
              <a:t>t</a:t>
            </a:r>
            <a:r>
              <a:rPr lang="en-US" dirty="0"/>
              <a:t>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6FF13C-3E0C-4576-AA10-09D3EC4008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LSTM Cell Process (Slide 1 of 2)</a:t>
            </a:r>
          </a:p>
        </p:txBody>
      </p:sp>
    </p:spTree>
    <p:extLst>
      <p:ext uri="{BB962C8B-B14F-4D97-AF65-F5344CB8AC3E}">
        <p14:creationId xmlns:p14="http://schemas.microsoft.com/office/powerpoint/2010/main" val="388872406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54C94-533F-4A63-B219-B000F4BAF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LSTM Cell Process (Animated) (Slide 2 of 2)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1EA483-3021-4CD4-A3DA-F0F2A8E5A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t>44</a:t>
            </a:fld>
            <a:endParaRPr lang="en-US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40E9FBF0-A98F-4A77-B04E-1A4FE5526A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720" y="1147587"/>
            <a:ext cx="8230313" cy="529788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DC026FD-F307-4B5D-AE98-2A2CD4EADC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720" y="1147587"/>
            <a:ext cx="8230313" cy="529788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57B5AD4-78FE-4B10-A49D-7F2E65525741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11720" y="1150634"/>
            <a:ext cx="8230313" cy="530352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A302DC19-F51B-46F6-8979-5589AE0202A5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11720" y="1150634"/>
            <a:ext cx="8230313" cy="5303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43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BD8EEBA-0B0A-455A-BA0D-A4F3C59A6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t>45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F693329-8B8A-4CB4-B4B8-F10BDE3456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600" dirty="0"/>
              <a:t>These vectors are more efficient than traditional encoding schemes.</a:t>
            </a:r>
          </a:p>
          <a:p>
            <a:pPr lvl="1"/>
            <a:r>
              <a:rPr lang="en-US" sz="1400" dirty="0"/>
              <a:t>Example: One-hot encoding a word into 40,000 possible words.</a:t>
            </a:r>
          </a:p>
          <a:p>
            <a:pPr lvl="2"/>
            <a:r>
              <a:rPr lang="en-US" sz="1200" dirty="0"/>
              <a:t>Would have 39,999 values of 0—very inefficient.</a:t>
            </a:r>
          </a:p>
          <a:p>
            <a:r>
              <a:rPr lang="en-US" sz="1600" dirty="0"/>
              <a:t>Embedding represents a word as its own vector.</a:t>
            </a:r>
          </a:p>
          <a:p>
            <a:pPr lvl="1"/>
            <a:r>
              <a:rPr lang="en-US" sz="1400" dirty="0"/>
              <a:t>Usually no more than a few hundred dimensions.</a:t>
            </a:r>
          </a:p>
          <a:p>
            <a:pPr lvl="1"/>
            <a:r>
              <a:rPr lang="en-US" sz="1400" dirty="0"/>
              <a:t>Vectors constitute overall embedded space.</a:t>
            </a:r>
          </a:p>
          <a:p>
            <a:pPr lvl="1"/>
            <a:r>
              <a:rPr lang="en-US" sz="1400" dirty="0"/>
              <a:t>Vector occupies a point in this space.</a:t>
            </a:r>
          </a:p>
          <a:p>
            <a:r>
              <a:rPr lang="en-US" sz="1600" dirty="0"/>
              <a:t>Network trains vectors on some language input to find similarities between words.</a:t>
            </a:r>
          </a:p>
          <a:p>
            <a:pPr lvl="1"/>
            <a:r>
              <a:rPr lang="en-US" sz="1400" dirty="0"/>
              <a:t>Similar words placed close together in embedded space.</a:t>
            </a:r>
          </a:p>
          <a:p>
            <a:pPr lvl="1"/>
            <a:r>
              <a:rPr lang="en-US" sz="1400" dirty="0"/>
              <a:t>Network can group together words in meaningful ways.</a:t>
            </a:r>
          </a:p>
          <a:p>
            <a:r>
              <a:rPr lang="en-US" sz="1600" dirty="0"/>
              <a:t>Consider leveraging pre-trained embeddings.</a:t>
            </a:r>
          </a:p>
          <a:p>
            <a:r>
              <a:rPr lang="en-US" sz="1600" dirty="0"/>
              <a:t>If training your own embeddings, consider the following tools:</a:t>
            </a:r>
          </a:p>
          <a:p>
            <a:pPr lvl="1"/>
            <a:r>
              <a:rPr lang="en-US" sz="1400" dirty="0"/>
              <a:t>Word2vec</a:t>
            </a:r>
          </a:p>
          <a:p>
            <a:pPr lvl="1"/>
            <a:r>
              <a:rPr lang="en-US" sz="1400" dirty="0"/>
              <a:t>Doc2vec</a:t>
            </a:r>
          </a:p>
          <a:p>
            <a:pPr lvl="1"/>
            <a:r>
              <a:rPr lang="en-US" sz="1400" dirty="0"/>
              <a:t>fastText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CC61B63-83DC-4C94-92FC-C797198EE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Embedding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661DE2D-6487-40AB-9E15-C37C209A330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b="1" dirty="0"/>
              <a:t>Embedding</a:t>
            </a:r>
            <a:r>
              <a:rPr lang="en-US" dirty="0"/>
              <a:t>: The process of condensing a language vocabulary into small-dimensional vectors.</a:t>
            </a:r>
          </a:p>
        </p:txBody>
      </p:sp>
    </p:spTree>
    <p:extLst>
      <p:ext uri="{BB962C8B-B14F-4D97-AF65-F5344CB8AC3E}">
        <p14:creationId xmlns:p14="http://schemas.microsoft.com/office/powerpoint/2010/main" val="103375166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AECA98-DD45-4FB7-9390-F6CE6A286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333D648-6E8B-46E3-8423-73C1E44161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Used as a way to represent text for training, before being embedded as vectors.</a:t>
            </a:r>
          </a:p>
          <a:p>
            <a:r>
              <a:rPr lang="en-US" dirty="0"/>
              <a:t>Example: "I really enjoyed this movie—more than I enjoyed the first one."</a:t>
            </a:r>
          </a:p>
          <a:p>
            <a:pPr lvl="1"/>
            <a:r>
              <a:rPr lang="en-US" dirty="0"/>
              <a:t>List: 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['I', 'really', 'enjoyed', 'this', 'movie', 'more', 'than', 'I', 'enjoyed', 'the', 'first', 'one']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/>
              <a:t>Dictionary: 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{'I': 2, 'really': 1, 'enjoyed': 2, 'this': 1, 'movie': 1, 'more': 1, 'than': 1, 'the': 1, 'first': 1, 'one': 1}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/>
              <a:t>Similar approach: bag-of-</a:t>
            </a:r>
            <a:r>
              <a:rPr lang="en-US" i="1" dirty="0"/>
              <a:t>n</a:t>
            </a:r>
            <a:r>
              <a:rPr lang="en-US" dirty="0"/>
              <a:t>-grams.</a:t>
            </a:r>
          </a:p>
          <a:p>
            <a:pPr lvl="1"/>
            <a:r>
              <a:rPr lang="en-US" dirty="0"/>
              <a:t>Each element is an </a:t>
            </a:r>
            <a:r>
              <a:rPr lang="en-US" i="1" dirty="0"/>
              <a:t>n</a:t>
            </a:r>
            <a:r>
              <a:rPr lang="en-US" dirty="0"/>
              <a:t>-gram rather than a word.</a:t>
            </a:r>
          </a:p>
          <a:p>
            <a:pPr lvl="1"/>
            <a:r>
              <a:rPr lang="en-US" dirty="0"/>
              <a:t>Commonly used to represent features for language classification.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0160878-42B6-4B44-90C2-D085B38FC1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Bag-of-Words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0CF394B-9E20-4313-8304-754F083B58A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b="1" dirty="0"/>
              <a:t>Bag-of-Words</a:t>
            </a:r>
            <a:r>
              <a:rPr lang="en-US" dirty="0"/>
              <a:t>: A list of each individual word in a text without respect to grammar, punctuation, etc.</a:t>
            </a:r>
          </a:p>
        </p:txBody>
      </p:sp>
    </p:spTree>
    <p:extLst>
      <p:ext uri="{BB962C8B-B14F-4D97-AF65-F5344CB8AC3E}">
        <p14:creationId xmlns:p14="http://schemas.microsoft.com/office/powerpoint/2010/main" val="21578810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5B7C485-7103-4723-878D-8A533DA49B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t>47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D5A54B-8634-4FA1-AE65-CE4AA6C21F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RNNs for NLP tasks like text classification.</a:t>
            </a:r>
          </a:p>
          <a:p>
            <a:r>
              <a:rPr lang="en-US" dirty="0"/>
              <a:t>Use RNNs for predicting time sequence data.</a:t>
            </a:r>
          </a:p>
          <a:p>
            <a:r>
              <a:rPr lang="en-US" dirty="0"/>
              <a:t>Use LSTMs over standard memory cells to reduce training time and improve model skill.</a:t>
            </a:r>
          </a:p>
          <a:p>
            <a:r>
              <a:rPr lang="en-US" dirty="0"/>
              <a:t>Consider using GRU cells for potentially even more training time improvement.</a:t>
            </a:r>
          </a:p>
          <a:p>
            <a:r>
              <a:rPr lang="en-US" dirty="0"/>
              <a:t>Use word embeddings to condense language vocabulary into small vectors.</a:t>
            </a:r>
          </a:p>
          <a:p>
            <a:r>
              <a:rPr lang="en-US" dirty="0"/>
              <a:t>Consider using pre-trained word embeddings to cut down on training time.</a:t>
            </a:r>
          </a:p>
          <a:p>
            <a:r>
              <a:rPr lang="en-US" dirty="0"/>
              <a:t>Use tools like Word2vec or fastText if you want to train your own embeddings.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C1B918-758E-473A-A153-A6C46F4466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an RNN</a:t>
            </a:r>
          </a:p>
        </p:txBody>
      </p:sp>
      <p:pic>
        <p:nvPicPr>
          <p:cNvPr id="5" name="Picture 4" descr="Image result for checklist png">
            <a:extLst>
              <a:ext uri="{FF2B5EF4-FFF2-40B4-BE49-F238E27FC236}">
                <a16:creationId xmlns:a16="http://schemas.microsoft.com/office/drawing/2014/main" id="{74E0510D-CF95-4EF6-BD7D-9AB28C0C3F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4275" y="5597477"/>
            <a:ext cx="1612891" cy="1068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170488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5B7C485-7103-4723-878D-8A533DA49B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t>48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D5A54B-8634-4FA1-AE65-CE4AA6C21F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Keras'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Sequential()</a:t>
            </a:r>
            <a:r>
              <a:rPr lang="en-US" dirty="0"/>
              <a:t> class and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layers</a:t>
            </a:r>
            <a:r>
              <a:rPr lang="en-US" dirty="0"/>
              <a:t> module to build an RNN:</a:t>
            </a:r>
          </a:p>
          <a:p>
            <a:pPr lvl="1"/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network = keras.models.Sequential()</a:t>
            </a:r>
          </a:p>
          <a:p>
            <a:pPr lvl="1"/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network.add(keras.layers.Embedding(input_dim = 5000, output_dim = 200, input_length = 1000))</a:t>
            </a:r>
          </a:p>
          <a:p>
            <a:pPr lvl="1"/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network.add(keras.layers.LSTM(units = 128))</a:t>
            </a:r>
          </a:p>
          <a:p>
            <a:pPr lvl="1"/>
            <a:r>
              <a:rPr lang="en-US" dirty="0">
                <a:latin typeface="+mj-lt"/>
                <a:cs typeface="Courier New" panose="02070309020205020404" pitchFamily="49" charset="0"/>
              </a:rPr>
              <a:t>Use the same 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Flatten()</a:t>
            </a:r>
            <a:r>
              <a:rPr lang="en-US" dirty="0">
                <a:latin typeface="+mj-lt"/>
                <a:cs typeface="Courier New" panose="02070309020205020404" pitchFamily="49" charset="0"/>
              </a:rPr>
              <a:t> and 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Dense()</a:t>
            </a:r>
            <a:r>
              <a:rPr lang="en-US" dirty="0">
                <a:latin typeface="+mj-lt"/>
                <a:cs typeface="Courier New" panose="02070309020205020404" pitchFamily="49" charset="0"/>
              </a:rPr>
              <a:t> layers.</a:t>
            </a:r>
          </a:p>
          <a:p>
            <a:pPr lvl="1"/>
            <a:r>
              <a:rPr lang="en-US" dirty="0">
                <a:latin typeface="+mj-lt"/>
                <a:cs typeface="Courier New" panose="02070309020205020404" pitchFamily="49" charset="0"/>
              </a:rPr>
              <a:t>Use same object methods as with a Keras CNN.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C1B918-758E-473A-A153-A6C46F4466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Python for RNNs</a:t>
            </a:r>
          </a:p>
        </p:txBody>
      </p:sp>
      <p:pic>
        <p:nvPicPr>
          <p:cNvPr id="5" name="Picture 4" descr="Image result for checklist png">
            <a:extLst>
              <a:ext uri="{FF2B5EF4-FFF2-40B4-BE49-F238E27FC236}">
                <a16:creationId xmlns:a16="http://schemas.microsoft.com/office/drawing/2014/main" id="{74E0510D-CF95-4EF6-BD7D-9AB28C0C3F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4275" y="5597477"/>
            <a:ext cx="1612891" cy="1068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187701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F0E8F3-8823-4D60-A640-6CB591F955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6490645-83E2-4FC2-BA36-59CC197BB0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51005" y="1807534"/>
            <a:ext cx="4751070" cy="4415465"/>
          </a:xfrm>
        </p:spPr>
        <p:txBody>
          <a:bodyPr/>
          <a:lstStyle/>
          <a:p>
            <a:r>
              <a:rPr lang="en-US" dirty="0"/>
              <a:t>Users can leave reviews of products on storefront.</a:t>
            </a:r>
          </a:p>
          <a:p>
            <a:r>
              <a:rPr lang="en-US" dirty="0"/>
              <a:t>Business can learn a lot about what customers think from these reviews.</a:t>
            </a:r>
          </a:p>
          <a:p>
            <a:r>
              <a:rPr lang="en-US" dirty="0"/>
              <a:t>Until now, human personnel have read reviews to determine their sentiment.</a:t>
            </a:r>
          </a:p>
          <a:p>
            <a:r>
              <a:rPr lang="en-US" dirty="0"/>
              <a:t>You'll automate the process through RNN-based NLP.</a:t>
            </a:r>
          </a:p>
          <a:p>
            <a:r>
              <a:rPr lang="en-US" dirty="0"/>
              <a:t>The model will classify reviews as either positive or negative.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144B7E3-D0D5-432A-B8A9-98364FFD71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Activity: Building an RNN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B09F5DD-7776-4D42-8B7B-9F3557C5EA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549" y="2245297"/>
            <a:ext cx="3551108" cy="2367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5268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55578-0E8B-4B80-95F4-9CA7A48F1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Multi-Label Classification Perceptron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D62AFAE-4FC9-4DDD-BD63-FADE4799E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t>5</a:t>
            </a:fld>
            <a:endParaRPr lang="en-US" dirty="0"/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2BF757DD-9F32-443F-8DFE-868CD7DFFFE3}"/>
              </a:ext>
            </a:extLst>
          </p:cNvPr>
          <p:cNvGrpSpPr/>
          <p:nvPr/>
        </p:nvGrpSpPr>
        <p:grpSpPr>
          <a:xfrm>
            <a:off x="250964" y="1350329"/>
            <a:ext cx="8381751" cy="4808060"/>
            <a:chOff x="250964" y="1350329"/>
            <a:chExt cx="8381751" cy="480806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F84D32D-097D-4C5A-9F53-B1E3221F219F}"/>
                </a:ext>
              </a:extLst>
            </p:cNvPr>
            <p:cNvSpPr/>
            <p:nvPr/>
          </p:nvSpPr>
          <p:spPr>
            <a:xfrm rot="16200000">
              <a:off x="2920126" y="2236661"/>
              <a:ext cx="4808056" cy="30353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285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400"/>
              <a:endParaRPr lang="en-US" b="1" kern="0" dirty="0">
                <a:solidFill>
                  <a:srgbClr val="FF0000"/>
                </a:solidFill>
                <a:latin typeface="Arial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9746BDF-0191-44F5-AF8D-6E27B09CE559}"/>
                </a:ext>
              </a:extLst>
            </p:cNvPr>
            <p:cNvSpPr/>
            <p:nvPr/>
          </p:nvSpPr>
          <p:spPr>
            <a:xfrm rot="16200000">
              <a:off x="-1348198" y="2949494"/>
              <a:ext cx="4808057" cy="1609734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285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400"/>
              <a:endParaRPr lang="en-US" sz="1100" b="1" kern="0" dirty="0">
                <a:solidFill>
                  <a:srgbClr val="FF0000"/>
                </a:solidFill>
                <a:latin typeface="Arial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10324A87-82A6-4EF9-9A99-EF25648047A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1925" y="1624942"/>
              <a:ext cx="763861" cy="762419"/>
            </a:xfrm>
            <a:prstGeom prst="ellipse">
              <a:avLst/>
            </a:prstGeom>
            <a:solidFill>
              <a:srgbClr val="1B3764"/>
            </a:solidFill>
            <a:ln w="285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400"/>
              <a:endParaRPr lang="en-US" sz="1100" b="1" kern="0" dirty="0">
                <a:solidFill>
                  <a:srgbClr val="FF0000"/>
                </a:solidFill>
                <a:latin typeface="Arial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F69F0858-A519-4BD6-8EF2-80F4C45E8C3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1925" y="2760708"/>
              <a:ext cx="763861" cy="762419"/>
            </a:xfrm>
            <a:prstGeom prst="ellipse">
              <a:avLst/>
            </a:prstGeom>
            <a:solidFill>
              <a:srgbClr val="1B3764"/>
            </a:solidFill>
            <a:ln w="285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400"/>
              <a:endParaRPr lang="en-US" sz="1100" b="1" kern="0" dirty="0">
                <a:solidFill>
                  <a:srgbClr val="FF0000"/>
                </a:solidFill>
                <a:latin typeface="Arial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E33549DA-D72B-44B7-A40D-D0A09161D74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1925" y="3896474"/>
              <a:ext cx="763861" cy="762419"/>
            </a:xfrm>
            <a:prstGeom prst="ellipse">
              <a:avLst/>
            </a:prstGeom>
            <a:solidFill>
              <a:srgbClr val="1B3764"/>
            </a:solidFill>
            <a:ln w="285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400"/>
              <a:endParaRPr lang="en-US" sz="1100" b="1" kern="0" dirty="0">
                <a:solidFill>
                  <a:srgbClr val="FF0000"/>
                </a:solidFill>
                <a:latin typeface="Arial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150EF896-DB97-4D05-AC1C-8E0316A9152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9766" y="5229003"/>
              <a:ext cx="763861" cy="762419"/>
            </a:xfrm>
            <a:prstGeom prst="ellipse">
              <a:avLst/>
            </a:prstGeom>
            <a:solidFill>
              <a:srgbClr val="1B3764"/>
            </a:solidFill>
            <a:ln w="285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400"/>
              <a:endParaRPr lang="en-US" sz="1100" b="1" kern="0" dirty="0">
                <a:solidFill>
                  <a:srgbClr val="FF0000"/>
                </a:solidFill>
                <a:latin typeface="Arial"/>
              </a:endParaRP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C4742C5C-C855-4539-9B95-605C2FB8757C}"/>
                </a:ext>
              </a:extLst>
            </p:cNvPr>
            <p:cNvCxnSpPr>
              <a:cxnSpLocks/>
            </p:cNvCxnSpPr>
            <p:nvPr/>
          </p:nvCxnSpPr>
          <p:spPr>
            <a:xfrm>
              <a:off x="1105786" y="4295855"/>
              <a:ext cx="3380165" cy="762176"/>
            </a:xfrm>
            <a:prstGeom prst="line">
              <a:avLst/>
            </a:prstGeom>
            <a:ln w="28575">
              <a:solidFill>
                <a:schemeClr val="tx1"/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EC2A953-C9A1-43F1-A2D3-5CE34B7BB450}"/>
                </a:ext>
              </a:extLst>
            </p:cNvPr>
            <p:cNvCxnSpPr>
              <a:cxnSpLocks/>
            </p:cNvCxnSpPr>
            <p:nvPr/>
          </p:nvCxnSpPr>
          <p:spPr>
            <a:xfrm>
              <a:off x="1031977" y="2214245"/>
              <a:ext cx="3548943" cy="2444648"/>
            </a:xfrm>
            <a:prstGeom prst="line">
              <a:avLst/>
            </a:prstGeom>
            <a:ln w="28575">
              <a:solidFill>
                <a:schemeClr val="tx1"/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88FDEDAC-5222-4BA5-80A4-92C91B5603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21369" y="5224999"/>
              <a:ext cx="2976342" cy="413099"/>
            </a:xfrm>
            <a:prstGeom prst="line">
              <a:avLst/>
            </a:prstGeom>
            <a:ln w="28575">
              <a:solidFill>
                <a:schemeClr val="tx1"/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9F8256D-12AC-4132-86C8-6F48E6C762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62352" y="2553087"/>
              <a:ext cx="2031933" cy="0"/>
            </a:xfrm>
            <a:prstGeom prst="line">
              <a:avLst/>
            </a:prstGeom>
            <a:ln w="28575">
              <a:solidFill>
                <a:schemeClr val="tx1"/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 Box 307">
              <a:extLst>
                <a:ext uri="{FF2B5EF4-FFF2-40B4-BE49-F238E27FC236}">
                  <a16:creationId xmlns:a16="http://schemas.microsoft.com/office/drawing/2014/main" id="{EBFE5929-3232-4AB9-B122-AC2F6ABDE21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07801" y="4387156"/>
              <a:ext cx="1490662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b="1" kern="0" dirty="0">
                  <a:solidFill>
                    <a:srgbClr val="000000"/>
                  </a:solidFill>
                  <a:latin typeface="Calibri"/>
                  <a:cs typeface="Calibri"/>
                </a:rPr>
                <a:t>Output</a:t>
              </a:r>
              <a:endParaRPr kumimoji="0" lang="en-US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76C96F22-2CF9-410B-93E0-03CDAFFB8191}"/>
                    </a:ext>
                  </a:extLst>
                </p:cNvPr>
                <p:cNvSpPr txBox="1"/>
                <p:nvPr/>
              </p:nvSpPr>
              <p:spPr>
                <a:xfrm>
                  <a:off x="555172" y="1795952"/>
                  <a:ext cx="364907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76C96F22-2CF9-410B-93E0-03CDAFFB819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5172" y="1795952"/>
                  <a:ext cx="364907" cy="369332"/>
                </a:xfrm>
                <a:prstGeom prst="rect">
                  <a:avLst/>
                </a:prstGeom>
                <a:blipFill>
                  <a:blip r:embed="rId2"/>
                  <a:stretch>
                    <a:fillRect l="-10000" r="-8333" b="-1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65A8078A-5656-41AF-BE60-DA4F455CF6EE}"/>
                    </a:ext>
                  </a:extLst>
                </p:cNvPr>
                <p:cNvSpPr txBox="1"/>
                <p:nvPr/>
              </p:nvSpPr>
              <p:spPr>
                <a:xfrm>
                  <a:off x="555450" y="2929211"/>
                  <a:ext cx="372025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65A8078A-5656-41AF-BE60-DA4F455CF6E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5450" y="2929211"/>
                  <a:ext cx="372025" cy="369332"/>
                </a:xfrm>
                <a:prstGeom prst="rect">
                  <a:avLst/>
                </a:prstGeom>
                <a:blipFill>
                  <a:blip r:embed="rId3"/>
                  <a:stretch>
                    <a:fillRect l="-9836" r="-8197" b="-1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F5EF3487-B6C7-4405-888F-48387ED22585}"/>
                    </a:ext>
                  </a:extLst>
                </p:cNvPr>
                <p:cNvSpPr txBox="1"/>
                <p:nvPr/>
              </p:nvSpPr>
              <p:spPr>
                <a:xfrm>
                  <a:off x="545537" y="4047026"/>
                  <a:ext cx="372025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F5EF3487-B6C7-4405-888F-48387ED2258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5537" y="4047026"/>
                  <a:ext cx="372025" cy="369332"/>
                </a:xfrm>
                <a:prstGeom prst="rect">
                  <a:avLst/>
                </a:prstGeom>
                <a:blipFill>
                  <a:blip r:embed="rId4"/>
                  <a:stretch>
                    <a:fillRect l="-9677" r="-6452" b="-1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3F93E8AF-93A3-4E86-B6DD-B436C037A86D}"/>
                    </a:ext>
                  </a:extLst>
                </p:cNvPr>
                <p:cNvSpPr txBox="1"/>
                <p:nvPr/>
              </p:nvSpPr>
              <p:spPr>
                <a:xfrm>
                  <a:off x="1120509" y="5425546"/>
                  <a:ext cx="242374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en-US" sz="24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3F93E8AF-93A3-4E86-B6DD-B436C037A86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0509" y="5425546"/>
                  <a:ext cx="242374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30000" r="-27500" b="-65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601B388D-A506-47DB-A1B5-63EBF1957A7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485952" y="2064041"/>
              <a:ext cx="1676401" cy="1019252"/>
              <a:chOff x="4017992" y="2333844"/>
              <a:chExt cx="2658140" cy="1616149"/>
            </a:xfrm>
          </p:grpSpPr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480828C0-C310-4A88-B2E3-D37E8BDDB980}"/>
                  </a:ext>
                </a:extLst>
              </p:cNvPr>
              <p:cNvSpPr/>
              <p:nvPr/>
            </p:nvSpPr>
            <p:spPr>
              <a:xfrm>
                <a:off x="4017992" y="2333844"/>
                <a:ext cx="2658140" cy="1616149"/>
              </a:xfrm>
              <a:prstGeom prst="ellipse">
                <a:avLst/>
              </a:prstGeom>
              <a:solidFill>
                <a:srgbClr val="01A1DD"/>
              </a:solidFill>
              <a:ln w="2857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/>
                <a:endParaRPr lang="en-US" sz="1100" b="1" kern="0" dirty="0">
                  <a:solidFill>
                    <a:srgbClr val="FF0000"/>
                  </a:solidFill>
                  <a:latin typeface="Arial"/>
                </a:endParaRPr>
              </a:p>
            </p:txBody>
          </p: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8E72EE82-15B0-461B-9699-5698FE18DD6B}"/>
                  </a:ext>
                </a:extLst>
              </p:cNvPr>
              <p:cNvCxnSpPr>
                <a:stCxn id="7" idx="0"/>
                <a:endCxn id="7" idx="4"/>
              </p:cNvCxnSpPr>
              <p:nvPr/>
            </p:nvCxnSpPr>
            <p:spPr>
              <a:xfrm>
                <a:off x="5347062" y="2333844"/>
                <a:ext cx="0" cy="1616149"/>
              </a:xfrm>
              <a:prstGeom prst="line">
                <a:avLst/>
              </a:prstGeom>
              <a:ln w="3175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A4081DEF-4676-4DBE-B88E-94A170369AF9}"/>
                      </a:ext>
                    </a:extLst>
                  </p:cNvPr>
                  <p:cNvSpPr txBox="1"/>
                  <p:nvPr/>
                </p:nvSpPr>
                <p:spPr>
                  <a:xfrm>
                    <a:off x="4424183" y="2631670"/>
                    <a:ext cx="693899" cy="107363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440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oMath>
                      </m:oMathPara>
                    </a14:m>
                    <a:endParaRPr lang="en-US" sz="44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A4081DEF-4676-4DBE-B88E-94A170369AF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24183" y="2631670"/>
                    <a:ext cx="693899" cy="1073638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35787E88-FA09-4D1F-BB15-6EE68B45F2C7}"/>
                  </a:ext>
                </a:extLst>
              </p:cNvPr>
              <p:cNvGrpSpPr/>
              <p:nvPr/>
            </p:nvGrpSpPr>
            <p:grpSpPr>
              <a:xfrm>
                <a:off x="5476172" y="2845804"/>
                <a:ext cx="898422" cy="579205"/>
                <a:chOff x="5476172" y="2845804"/>
                <a:chExt cx="898422" cy="579205"/>
              </a:xfrm>
            </p:grpSpPr>
            <p:cxnSp>
              <p:nvCxnSpPr>
                <p:cNvPr id="39" name="Straight Connector 38">
                  <a:extLst>
                    <a:ext uri="{FF2B5EF4-FFF2-40B4-BE49-F238E27FC236}">
                      <a16:creationId xmlns:a16="http://schemas.microsoft.com/office/drawing/2014/main" id="{C04ADD55-FC7C-409E-96D7-7AFB667BB4E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925383" y="2845804"/>
                  <a:ext cx="0" cy="573244"/>
                </a:xfrm>
                <a:prstGeom prst="line">
                  <a:avLst/>
                </a:prstGeom>
                <a:ln w="34925">
                  <a:solidFill>
                    <a:schemeClr val="bg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>
                  <a:extLst>
                    <a:ext uri="{FF2B5EF4-FFF2-40B4-BE49-F238E27FC236}">
                      <a16:creationId xmlns:a16="http://schemas.microsoft.com/office/drawing/2014/main" id="{28C966E7-4D53-4392-A0A5-D084B77B967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913000" y="2845804"/>
                  <a:ext cx="461594" cy="0"/>
                </a:xfrm>
                <a:prstGeom prst="line">
                  <a:avLst/>
                </a:prstGeom>
                <a:ln w="34925">
                  <a:solidFill>
                    <a:schemeClr val="bg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>
                  <a:extLst>
                    <a:ext uri="{FF2B5EF4-FFF2-40B4-BE49-F238E27FC236}">
                      <a16:creationId xmlns:a16="http://schemas.microsoft.com/office/drawing/2014/main" id="{6AD5B459-47A7-40B9-887E-16420CBE8E8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476172" y="3425009"/>
                  <a:ext cx="461594" cy="0"/>
                </a:xfrm>
                <a:prstGeom prst="line">
                  <a:avLst/>
                </a:prstGeom>
                <a:ln w="34925">
                  <a:solidFill>
                    <a:schemeClr val="bg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9D78B5BF-9350-482C-B1D0-CF8780B8019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485951" y="4425536"/>
              <a:ext cx="1676401" cy="1019252"/>
              <a:chOff x="4017992" y="2333844"/>
              <a:chExt cx="2658140" cy="1616149"/>
            </a:xfrm>
          </p:grpSpPr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37250536-4B94-40EC-9500-7A5D8C140F7A}"/>
                  </a:ext>
                </a:extLst>
              </p:cNvPr>
              <p:cNvSpPr/>
              <p:nvPr/>
            </p:nvSpPr>
            <p:spPr>
              <a:xfrm>
                <a:off x="4017992" y="2333844"/>
                <a:ext cx="2658140" cy="1616149"/>
              </a:xfrm>
              <a:prstGeom prst="ellipse">
                <a:avLst/>
              </a:prstGeom>
              <a:solidFill>
                <a:srgbClr val="01A1DD"/>
              </a:solidFill>
              <a:ln w="2857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/>
                <a:endParaRPr lang="en-US" sz="1100" b="1" kern="0" dirty="0">
                  <a:solidFill>
                    <a:srgbClr val="FF0000"/>
                  </a:solidFill>
                  <a:latin typeface="Arial"/>
                </a:endParaRPr>
              </a:p>
            </p:txBody>
          </p: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DC6E3FF8-BF38-4A62-B0E9-1E9B07A9C26C}"/>
                  </a:ext>
                </a:extLst>
              </p:cNvPr>
              <p:cNvCxnSpPr>
                <a:stCxn id="44" idx="0"/>
                <a:endCxn id="44" idx="4"/>
              </p:cNvCxnSpPr>
              <p:nvPr/>
            </p:nvCxnSpPr>
            <p:spPr>
              <a:xfrm>
                <a:off x="5347062" y="2333844"/>
                <a:ext cx="0" cy="1616149"/>
              </a:xfrm>
              <a:prstGeom prst="line">
                <a:avLst/>
              </a:prstGeom>
              <a:ln w="3175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6" name="TextBox 45">
                    <a:extLst>
                      <a:ext uri="{FF2B5EF4-FFF2-40B4-BE49-F238E27FC236}">
                        <a16:creationId xmlns:a16="http://schemas.microsoft.com/office/drawing/2014/main" id="{3B44D25D-862B-4842-AF0A-CEC1D96B5746}"/>
                      </a:ext>
                    </a:extLst>
                  </p:cNvPr>
                  <p:cNvSpPr txBox="1"/>
                  <p:nvPr/>
                </p:nvSpPr>
                <p:spPr>
                  <a:xfrm>
                    <a:off x="4424183" y="2631670"/>
                    <a:ext cx="693899" cy="107363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440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oMath>
                      </m:oMathPara>
                    </a14:m>
                    <a:endParaRPr lang="en-US" sz="44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6" name="TextBox 45">
                    <a:extLst>
                      <a:ext uri="{FF2B5EF4-FFF2-40B4-BE49-F238E27FC236}">
                        <a16:creationId xmlns:a16="http://schemas.microsoft.com/office/drawing/2014/main" id="{3B44D25D-862B-4842-AF0A-CEC1D96B574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24183" y="2631670"/>
                    <a:ext cx="693899" cy="1073638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81A31069-81A6-418A-A4FC-C08F5F846665}"/>
                  </a:ext>
                </a:extLst>
              </p:cNvPr>
              <p:cNvGrpSpPr/>
              <p:nvPr/>
            </p:nvGrpSpPr>
            <p:grpSpPr>
              <a:xfrm>
                <a:off x="5476172" y="2845804"/>
                <a:ext cx="898422" cy="579205"/>
                <a:chOff x="5476172" y="2845804"/>
                <a:chExt cx="898422" cy="579205"/>
              </a:xfrm>
            </p:grpSpPr>
            <p:cxnSp>
              <p:nvCxnSpPr>
                <p:cNvPr id="48" name="Straight Connector 47">
                  <a:extLst>
                    <a:ext uri="{FF2B5EF4-FFF2-40B4-BE49-F238E27FC236}">
                      <a16:creationId xmlns:a16="http://schemas.microsoft.com/office/drawing/2014/main" id="{B2E7F14D-5D1E-495B-97B4-91156A6EFBB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925383" y="2845804"/>
                  <a:ext cx="0" cy="573244"/>
                </a:xfrm>
                <a:prstGeom prst="line">
                  <a:avLst/>
                </a:prstGeom>
                <a:ln w="34925">
                  <a:solidFill>
                    <a:schemeClr val="bg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Straight Connector 48">
                  <a:extLst>
                    <a:ext uri="{FF2B5EF4-FFF2-40B4-BE49-F238E27FC236}">
                      <a16:creationId xmlns:a16="http://schemas.microsoft.com/office/drawing/2014/main" id="{7D95C848-1ADF-405B-916F-8A4577C0931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913000" y="2845804"/>
                  <a:ext cx="461594" cy="0"/>
                </a:xfrm>
                <a:prstGeom prst="line">
                  <a:avLst/>
                </a:prstGeom>
                <a:ln w="34925">
                  <a:solidFill>
                    <a:schemeClr val="bg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Straight Connector 49">
                  <a:extLst>
                    <a:ext uri="{FF2B5EF4-FFF2-40B4-BE49-F238E27FC236}">
                      <a16:creationId xmlns:a16="http://schemas.microsoft.com/office/drawing/2014/main" id="{CCEE505D-7DA4-412E-9D51-3B8AAA0243F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476172" y="3425009"/>
                  <a:ext cx="461594" cy="0"/>
                </a:xfrm>
                <a:prstGeom prst="line">
                  <a:avLst/>
                </a:prstGeom>
                <a:ln w="34925">
                  <a:solidFill>
                    <a:schemeClr val="bg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9EBE148D-E96E-401E-AF27-915C46DDD8F7}"/>
                </a:ext>
              </a:extLst>
            </p:cNvPr>
            <p:cNvCxnSpPr>
              <a:cxnSpLocks/>
            </p:cNvCxnSpPr>
            <p:nvPr/>
          </p:nvCxnSpPr>
          <p:spPr>
            <a:xfrm>
              <a:off x="1034831" y="3351745"/>
              <a:ext cx="3451120" cy="1487504"/>
            </a:xfrm>
            <a:prstGeom prst="line">
              <a:avLst/>
            </a:prstGeom>
            <a:ln w="28575">
              <a:solidFill>
                <a:schemeClr val="tx1"/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4DAD21FB-BB48-4643-BE0F-B24740B3C450}"/>
                </a:ext>
              </a:extLst>
            </p:cNvPr>
            <p:cNvCxnSpPr>
              <a:cxnSpLocks/>
            </p:cNvCxnSpPr>
            <p:nvPr/>
          </p:nvCxnSpPr>
          <p:spPr>
            <a:xfrm>
              <a:off x="1111756" y="2017701"/>
              <a:ext cx="3469164" cy="299651"/>
            </a:xfrm>
            <a:prstGeom prst="line">
              <a:avLst/>
            </a:prstGeom>
            <a:ln w="28575">
              <a:solidFill>
                <a:schemeClr val="tx1"/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AAA6061D-8D6B-49C2-B3C6-E1EEC78BED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99158" y="2488324"/>
              <a:ext cx="3386793" cy="674854"/>
            </a:xfrm>
            <a:prstGeom prst="line">
              <a:avLst/>
            </a:prstGeom>
            <a:ln w="28575">
              <a:solidFill>
                <a:schemeClr val="tx1"/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E828C980-0101-448F-8F94-E806C11CE87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78656" y="2675139"/>
              <a:ext cx="3407295" cy="1449744"/>
            </a:xfrm>
            <a:prstGeom prst="line">
              <a:avLst/>
            </a:prstGeom>
            <a:ln w="28575">
              <a:solidFill>
                <a:schemeClr val="tx1"/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CC3A5AB7-BA81-420C-BC02-3510ABB2D0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71925" y="2825751"/>
              <a:ext cx="3072729" cy="2568511"/>
            </a:xfrm>
            <a:prstGeom prst="line">
              <a:avLst/>
            </a:prstGeom>
            <a:ln w="28575">
              <a:solidFill>
                <a:schemeClr val="tx1"/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4909C69B-931C-48CD-AD09-2D6B571838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55263" y="4917059"/>
              <a:ext cx="2031933" cy="0"/>
            </a:xfrm>
            <a:prstGeom prst="line">
              <a:avLst/>
            </a:prstGeom>
            <a:ln w="28575">
              <a:solidFill>
                <a:schemeClr val="tx1"/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Text Box 307">
              <a:extLst>
                <a:ext uri="{FF2B5EF4-FFF2-40B4-BE49-F238E27FC236}">
                  <a16:creationId xmlns:a16="http://schemas.microsoft.com/office/drawing/2014/main" id="{F2131114-995C-4E1C-9966-B71022F8AFB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42053" y="2022834"/>
              <a:ext cx="1490662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b="1" kern="0" dirty="0">
                  <a:solidFill>
                    <a:srgbClr val="000000"/>
                  </a:solidFill>
                  <a:latin typeface="Calibri"/>
                  <a:cs typeface="Calibri"/>
                </a:rPr>
                <a:t>Output</a:t>
              </a:r>
              <a:endParaRPr kumimoji="0" lang="en-US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</a:endParaRPr>
            </a:p>
          </p:txBody>
        </p:sp>
        <p:sp>
          <p:nvSpPr>
            <p:cNvPr id="74" name="Rounded Rectangle 149">
              <a:extLst>
                <a:ext uri="{FF2B5EF4-FFF2-40B4-BE49-F238E27FC236}">
                  <a16:creationId xmlns:a16="http://schemas.microsoft.com/office/drawing/2014/main" id="{9599C451-61E7-4A8D-9BBE-57F2A2948232}"/>
                </a:ext>
              </a:extLst>
            </p:cNvPr>
            <p:cNvSpPr/>
            <p:nvPr/>
          </p:nvSpPr>
          <p:spPr>
            <a:xfrm>
              <a:off x="5893429" y="3536978"/>
              <a:ext cx="1476375" cy="434873"/>
            </a:xfrm>
            <a:prstGeom prst="roundRect">
              <a:avLst/>
            </a:prstGeom>
            <a:gradFill flip="none" rotWithShape="0">
              <a:gsLst>
                <a:gs pos="0">
                  <a:srgbClr val="FFFFFF">
                    <a:lumMod val="92000"/>
                  </a:srgbClr>
                </a:gs>
                <a:gs pos="100000">
                  <a:srgbClr val="FFFFFF"/>
                </a:gs>
              </a:gsLst>
              <a:lin ang="2700000" scaled="1"/>
              <a:tileRect/>
            </a:gradFill>
            <a:ln w="25400" cap="flat" cmpd="sng" algn="ctr">
              <a:noFill/>
              <a:prstDash val="solid"/>
            </a:ln>
            <a:effectLst>
              <a:outerShdw blurRad="38100" dist="25400" dir="2700000" sx="99000" sy="99000" algn="tl" rotWithShape="0">
                <a:prstClr val="black">
                  <a:alpha val="75000"/>
                </a:prstClr>
              </a:outerShdw>
            </a:effectLst>
          </p:spPr>
          <p:txBody>
            <a:bodyPr anchor="ctr"/>
            <a:lstStyle/>
            <a:p>
              <a:pPr lvl="0" algn="ctr" defTabSz="914400">
                <a:defRPr/>
              </a:pPr>
              <a:r>
                <a:rPr lang="en-US" sz="1300" b="1" kern="0" dirty="0">
                  <a:solidFill>
                    <a:srgbClr val="000000"/>
                  </a:solidFill>
                  <a:latin typeface="Calibri"/>
                  <a:cs typeface="Calibri"/>
                </a:rPr>
                <a:t>Two TLUs</a:t>
              </a:r>
            </a:p>
          </p:txBody>
        </p:sp>
        <p:sp>
          <p:nvSpPr>
            <p:cNvPr id="75" name="Line 167">
              <a:extLst>
                <a:ext uri="{FF2B5EF4-FFF2-40B4-BE49-F238E27FC236}">
                  <a16:creationId xmlns:a16="http://schemas.microsoft.com/office/drawing/2014/main" id="{D94D664A-6FED-49DC-911F-79F147024795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 flipV="1">
              <a:off x="5809096" y="3039310"/>
              <a:ext cx="495480" cy="499846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7" name="Line 167">
              <a:extLst>
                <a:ext uri="{FF2B5EF4-FFF2-40B4-BE49-F238E27FC236}">
                  <a16:creationId xmlns:a16="http://schemas.microsoft.com/office/drawing/2014/main" id="{044F3990-9C34-48DF-B90B-D86A952E94B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816974" y="3981769"/>
              <a:ext cx="495480" cy="499846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9175215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5E3A3F-B1FE-4F57-9349-94AB843608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t>50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3674A6-CA34-42AF-A958-76CA1FE4876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In your own environment, how might you use convolutional neural networks (CNNs) to solve business problems?</a:t>
            </a:r>
          </a:p>
          <a:p>
            <a:r>
              <a:rPr lang="en-US" dirty="0"/>
              <a:t>In your own environment, how might you use recurrent neural networks (RNNs) to solve business problems?</a:t>
            </a:r>
          </a:p>
        </p:txBody>
      </p:sp>
    </p:spTree>
    <p:extLst>
      <p:ext uri="{BB962C8B-B14F-4D97-AF65-F5344CB8AC3E}">
        <p14:creationId xmlns:p14="http://schemas.microsoft.com/office/powerpoint/2010/main" val="42103558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6D275A4-1F44-4DBA-BF4B-E19E29EB09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t>6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326B346-B4CE-4DA7-B68A-A2872A3E0B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Training changes weights of connections between neurons of different layers.</a:t>
            </a:r>
          </a:p>
          <a:p>
            <a:pPr lvl="1"/>
            <a:r>
              <a:rPr lang="en-US" dirty="0"/>
              <a:t>Correct predictions strengthen connections.</a:t>
            </a:r>
          </a:p>
          <a:p>
            <a:pPr lvl="1"/>
            <a:r>
              <a:rPr lang="en-US" dirty="0"/>
              <a:t>Incorrect predictions weaken connections.</a:t>
            </a:r>
          </a:p>
          <a:p>
            <a:r>
              <a:rPr lang="en-US" dirty="0"/>
              <a:t>Training process: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Data example is fed into network as training.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Prediction is made on example.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For output neuron that made incorrect prediction, input neurons that would have led to correct prediction have their weights strengthened with output neuron.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78E2CBD-85A3-4CB9-BA4A-CF25082489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Perceptron Training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564D759-310F-4A46-85A5-159012A7C62F}"/>
              </a:ext>
            </a:extLst>
          </p:cNvPr>
          <p:cNvSpPr/>
          <p:nvPr/>
        </p:nvSpPr>
        <p:spPr>
          <a:xfrm>
            <a:off x="341924" y="3996438"/>
            <a:ext cx="2773415" cy="1771651"/>
          </a:xfrm>
          <a:prstGeom prst="roundRect">
            <a:avLst>
              <a:gd name="adj" fmla="val 6571"/>
            </a:avLst>
          </a:prstGeom>
          <a:solidFill>
            <a:schemeClr val="tx1">
              <a:lumMod val="85000"/>
              <a:lumOff val="15000"/>
            </a:schemeClr>
          </a:solidFill>
          <a:ln w="285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914400"/>
            <a:endParaRPr lang="en-US" sz="1100" b="1" kern="0" dirty="0">
              <a:solidFill>
                <a:srgbClr val="FF0000"/>
              </a:solidFill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CB2F72C-B60D-430C-AE4B-8B6F281FF033}"/>
                  </a:ext>
                </a:extLst>
              </p:cNvPr>
              <p:cNvSpPr txBox="1"/>
              <p:nvPr/>
            </p:nvSpPr>
            <p:spPr>
              <a:xfrm>
                <a:off x="561612" y="4290239"/>
                <a:ext cx="2334037" cy="31906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d>
                        <m:d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CB2F72C-B60D-430C-AE4B-8B6F281FF0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612" y="4290239"/>
                <a:ext cx="2334037" cy="319062"/>
              </a:xfrm>
              <a:prstGeom prst="rect">
                <a:avLst/>
              </a:prstGeom>
              <a:blipFill>
                <a:blip r:embed="rId2"/>
                <a:stretch>
                  <a:fillRect l="-1044" t="-15385" r="-783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 Box 307">
            <a:extLst>
              <a:ext uri="{FF2B5EF4-FFF2-40B4-BE49-F238E27FC236}">
                <a16:creationId xmlns:a16="http://schemas.microsoft.com/office/drawing/2014/main" id="{73F47F11-26EB-4E3B-AA49-3A837B2BB7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35027" y="4085891"/>
            <a:ext cx="5619158" cy="17927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lvl="0" defTabSz="914400" eaLnBrk="1" hangingPunct="1">
              <a:spcBef>
                <a:spcPct val="50000"/>
              </a:spcBef>
              <a:defRPr/>
            </a:pPr>
            <a:r>
              <a:rPr lang="en-US" sz="1300" b="1" kern="0" dirty="0">
                <a:solidFill>
                  <a:srgbClr val="000000"/>
                </a:solidFill>
                <a:latin typeface="Calibri"/>
                <a:cs typeface="Calibri"/>
              </a:rPr>
              <a:t>Weight update formula</a:t>
            </a:r>
            <a:endParaRPr lang="en-US" sz="1300" kern="0" dirty="0">
              <a:solidFill>
                <a:srgbClr val="000000"/>
              </a:solidFill>
              <a:latin typeface="Calibri"/>
              <a:cs typeface="Calibri"/>
            </a:endParaRPr>
          </a:p>
          <a:p>
            <a:pPr lvl="0" defTabSz="914400" eaLnBrk="1" hangingPunct="1">
              <a:spcBef>
                <a:spcPct val="50000"/>
              </a:spcBef>
              <a:defRPr/>
            </a:pPr>
            <a:r>
              <a:rPr lang="en-US" sz="1300" kern="0" dirty="0">
                <a:solidFill>
                  <a:srgbClr val="000000"/>
                </a:solidFill>
                <a:latin typeface="Calibri"/>
                <a:cs typeface="Calibri"/>
              </a:rPr>
              <a:t>Where:</a:t>
            </a:r>
          </a:p>
          <a:p>
            <a:pPr marL="285750" lvl="0" indent="-285750" defTabSz="914400" eaLnBrk="1" hangingPunct="1">
              <a:buFont typeface="Arial" panose="020B0604020202020204" pitchFamily="34" charset="0"/>
              <a:buChar char="•"/>
              <a:defRPr/>
            </a:pPr>
            <a:r>
              <a:rPr lang="en-US" sz="1300" i="1" kern="0" dirty="0">
                <a:solidFill>
                  <a:srgbClr val="000000"/>
                </a:solidFill>
                <a:latin typeface="Calibri"/>
                <a:cs typeface="Calibri"/>
              </a:rPr>
              <a:t>w</a:t>
            </a:r>
            <a:r>
              <a:rPr lang="en-US" sz="1300" i="1" kern="0" baseline="-25000" dirty="0">
                <a:solidFill>
                  <a:srgbClr val="000000"/>
                </a:solidFill>
                <a:latin typeface="Calibri"/>
                <a:cs typeface="Calibri"/>
              </a:rPr>
              <a:t>i</a:t>
            </a:r>
            <a:r>
              <a:rPr lang="en-US" sz="1300" i="1" kern="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sz="1300" kern="0" dirty="0">
                <a:solidFill>
                  <a:srgbClr val="000000"/>
                </a:solidFill>
                <a:latin typeface="Calibri"/>
                <a:cs typeface="Calibri"/>
              </a:rPr>
              <a:t>is weight between </a:t>
            </a:r>
            <a:r>
              <a:rPr lang="en-US" sz="1300" i="1" kern="0" dirty="0">
                <a:solidFill>
                  <a:srgbClr val="000000"/>
                </a:solidFill>
                <a:latin typeface="Calibri"/>
                <a:cs typeface="Calibri"/>
              </a:rPr>
              <a:t>i</a:t>
            </a:r>
            <a:r>
              <a:rPr lang="en-US" sz="1300" i="1" kern="0" baseline="30000" dirty="0">
                <a:solidFill>
                  <a:srgbClr val="000000"/>
                </a:solidFill>
                <a:latin typeface="Calibri"/>
                <a:cs typeface="Calibri"/>
              </a:rPr>
              <a:t>th</a:t>
            </a:r>
            <a:r>
              <a:rPr lang="en-US" sz="1300" i="1" kern="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sz="1300" kern="0" dirty="0">
                <a:solidFill>
                  <a:srgbClr val="000000"/>
                </a:solidFill>
                <a:latin typeface="Calibri"/>
                <a:cs typeface="Calibri"/>
              </a:rPr>
              <a:t>input and output neurons.</a:t>
            </a:r>
          </a:p>
          <a:p>
            <a:pPr marL="285750" lvl="0" indent="-285750" defTabSz="914400" eaLnBrk="1" hangingPunct="1">
              <a:buFont typeface="Arial" panose="020B0604020202020204" pitchFamily="34" charset="0"/>
              <a:buChar char="•"/>
              <a:defRPr/>
            </a:pPr>
            <a:r>
              <a:rPr lang="en-US" sz="1300" i="1" kern="0" dirty="0">
                <a:solidFill>
                  <a:srgbClr val="000000"/>
                </a:solidFill>
                <a:latin typeface="Calibri"/>
                <a:cs typeface="Calibri"/>
              </a:rPr>
              <a:t>w</a:t>
            </a:r>
            <a:r>
              <a:rPr lang="en-US" sz="1300" i="1" kern="0" baseline="-25000" dirty="0">
                <a:solidFill>
                  <a:srgbClr val="000000"/>
                </a:solidFill>
                <a:latin typeface="Calibri"/>
                <a:cs typeface="Calibri"/>
              </a:rPr>
              <a:t>i</a:t>
            </a:r>
            <a:r>
              <a:rPr lang="en-US" sz="1300" i="1" kern="0" baseline="30000" dirty="0">
                <a:solidFill>
                  <a:srgbClr val="000000"/>
                </a:solidFill>
                <a:latin typeface="Calibri"/>
                <a:cs typeface="Calibri"/>
              </a:rPr>
              <a:t>'</a:t>
            </a:r>
            <a:r>
              <a:rPr lang="en-US" sz="1300" i="1" kern="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sz="1300" kern="0" dirty="0">
                <a:solidFill>
                  <a:srgbClr val="000000"/>
                </a:solidFill>
                <a:latin typeface="Calibri"/>
                <a:cs typeface="Calibri"/>
              </a:rPr>
              <a:t>is updated weight (next step).</a:t>
            </a:r>
            <a:endParaRPr lang="en-US" sz="1300" kern="0" baseline="30000" dirty="0">
              <a:solidFill>
                <a:srgbClr val="000000"/>
              </a:solidFill>
              <a:latin typeface="Calibri"/>
              <a:cs typeface="Calibri"/>
            </a:endParaRPr>
          </a:p>
          <a:p>
            <a:pPr marL="285750" lvl="0" indent="-285750" defTabSz="914400" eaLnBrk="1" hangingPunct="1">
              <a:buFont typeface="Arial" panose="020B0604020202020204" pitchFamily="34" charset="0"/>
              <a:buChar char="•"/>
              <a:defRPr/>
            </a:pPr>
            <a:r>
              <a:rPr lang="el-GR" sz="1300" i="1" kern="0" dirty="0">
                <a:solidFill>
                  <a:srgbClr val="000000"/>
                </a:solidFill>
                <a:latin typeface="Calibri"/>
                <a:cs typeface="Calibri"/>
              </a:rPr>
              <a:t>η</a:t>
            </a:r>
            <a:r>
              <a:rPr lang="en-US" sz="1300" kern="0" dirty="0">
                <a:solidFill>
                  <a:srgbClr val="000000"/>
                </a:solidFill>
                <a:latin typeface="Calibri"/>
                <a:cs typeface="Calibri"/>
              </a:rPr>
              <a:t> is learning rate.</a:t>
            </a:r>
          </a:p>
          <a:p>
            <a:pPr marL="285750" lvl="0" indent="-285750" defTabSz="914400" eaLnBrk="1" hangingPunct="1">
              <a:buFont typeface="Arial" panose="020B0604020202020204" pitchFamily="34" charset="0"/>
              <a:buChar char="•"/>
              <a:defRPr/>
            </a:pPr>
            <a:r>
              <a:rPr lang="en-US" sz="1300" i="1" kern="0" dirty="0">
                <a:solidFill>
                  <a:srgbClr val="000000"/>
                </a:solidFill>
                <a:latin typeface="Calibri"/>
                <a:cs typeface="Calibri"/>
              </a:rPr>
              <a:t>y</a:t>
            </a:r>
            <a:r>
              <a:rPr lang="en-US" sz="1300" i="1" kern="0" baseline="-25000" dirty="0">
                <a:solidFill>
                  <a:srgbClr val="000000"/>
                </a:solidFill>
                <a:latin typeface="Calibri"/>
                <a:cs typeface="Calibri"/>
              </a:rPr>
              <a:t>j</a:t>
            </a:r>
            <a:r>
              <a:rPr lang="en-US" sz="1300" kern="0" dirty="0">
                <a:solidFill>
                  <a:srgbClr val="000000"/>
                </a:solidFill>
                <a:latin typeface="Calibri"/>
                <a:cs typeface="Calibri"/>
              </a:rPr>
              <a:t> is actual label of </a:t>
            </a:r>
            <a:r>
              <a:rPr lang="en-US" sz="1300" i="1" kern="0" dirty="0">
                <a:solidFill>
                  <a:srgbClr val="000000"/>
                </a:solidFill>
                <a:latin typeface="Calibri"/>
                <a:cs typeface="Calibri"/>
              </a:rPr>
              <a:t>j</a:t>
            </a:r>
            <a:r>
              <a:rPr lang="en-US" sz="1300" kern="0" baseline="30000" dirty="0">
                <a:solidFill>
                  <a:srgbClr val="000000"/>
                </a:solidFill>
                <a:latin typeface="Calibri"/>
                <a:cs typeface="Calibri"/>
              </a:rPr>
              <a:t>th</a:t>
            </a:r>
            <a:r>
              <a:rPr lang="en-US" sz="1300" kern="0" dirty="0">
                <a:solidFill>
                  <a:srgbClr val="000000"/>
                </a:solidFill>
                <a:latin typeface="Calibri"/>
                <a:cs typeface="Calibri"/>
              </a:rPr>
              <a:t> output neuron.</a:t>
            </a:r>
          </a:p>
          <a:p>
            <a:pPr marL="285750" lvl="0" indent="-285750" defTabSz="914400" eaLnBrk="1" hangingPunct="1">
              <a:buFont typeface="Arial" panose="020B0604020202020204" pitchFamily="34" charset="0"/>
              <a:buChar char="•"/>
              <a:defRPr/>
            </a:pPr>
            <a:r>
              <a:rPr lang="cy-GB" sz="1300" i="1" kern="0" dirty="0">
                <a:solidFill>
                  <a:srgbClr val="000000"/>
                </a:solidFill>
                <a:latin typeface="Calibri"/>
                <a:cs typeface="Calibri"/>
              </a:rPr>
              <a:t>ŷ</a:t>
            </a:r>
            <a:r>
              <a:rPr lang="cy-GB" sz="1300" i="1" kern="0" baseline="-25000" dirty="0">
                <a:solidFill>
                  <a:srgbClr val="000000"/>
                </a:solidFill>
                <a:latin typeface="Calibri"/>
                <a:cs typeface="Calibri"/>
              </a:rPr>
              <a:t>j</a:t>
            </a:r>
            <a:r>
              <a:rPr lang="cy-GB" sz="1300" kern="0" dirty="0">
                <a:solidFill>
                  <a:srgbClr val="000000"/>
                </a:solidFill>
                <a:latin typeface="Calibri"/>
                <a:cs typeface="Calibri"/>
              </a:rPr>
              <a:t> is predicted value of </a:t>
            </a:r>
            <a:r>
              <a:rPr lang="cy-GB" sz="1300" i="1" kern="0" dirty="0">
                <a:solidFill>
                  <a:srgbClr val="000000"/>
                </a:solidFill>
                <a:latin typeface="Calibri"/>
                <a:cs typeface="Calibri"/>
              </a:rPr>
              <a:t>j</a:t>
            </a:r>
            <a:r>
              <a:rPr lang="cy-GB" sz="1300" kern="0" baseline="30000" dirty="0">
                <a:solidFill>
                  <a:srgbClr val="000000"/>
                </a:solidFill>
                <a:latin typeface="Calibri"/>
                <a:cs typeface="Calibri"/>
              </a:rPr>
              <a:t>th</a:t>
            </a:r>
            <a:r>
              <a:rPr lang="cy-GB" sz="1300" kern="0" dirty="0">
                <a:solidFill>
                  <a:srgbClr val="000000"/>
                </a:solidFill>
                <a:latin typeface="Calibri"/>
                <a:cs typeface="Calibri"/>
              </a:rPr>
              <a:t> output neuron.</a:t>
            </a:r>
          </a:p>
          <a:p>
            <a:pPr marL="285750" lvl="0" indent="-285750" defTabSz="914400" eaLnBrk="1" hangingPunct="1">
              <a:buFont typeface="Arial" panose="020B0604020202020204" pitchFamily="34" charset="0"/>
              <a:buChar char="•"/>
              <a:defRPr/>
            </a:pPr>
            <a:r>
              <a:rPr lang="cy-GB" sz="1300" i="1" kern="0" dirty="0">
                <a:solidFill>
                  <a:srgbClr val="000000"/>
                </a:solidFill>
                <a:latin typeface="Calibri"/>
                <a:cs typeface="Calibri"/>
              </a:rPr>
              <a:t>x</a:t>
            </a:r>
            <a:r>
              <a:rPr lang="cy-GB" sz="1300" i="1" kern="0" baseline="-25000" dirty="0">
                <a:solidFill>
                  <a:srgbClr val="000000"/>
                </a:solidFill>
                <a:latin typeface="Calibri"/>
                <a:cs typeface="Calibri"/>
              </a:rPr>
              <a:t>i</a:t>
            </a:r>
            <a:r>
              <a:rPr lang="cy-GB" sz="1300" kern="0" dirty="0">
                <a:solidFill>
                  <a:srgbClr val="000000"/>
                </a:solidFill>
                <a:latin typeface="Calibri"/>
                <a:cs typeface="Calibri"/>
              </a:rPr>
              <a:t> is value of </a:t>
            </a:r>
            <a:r>
              <a:rPr lang="cy-GB" sz="1300" i="1" kern="0" dirty="0">
                <a:solidFill>
                  <a:srgbClr val="000000"/>
                </a:solidFill>
                <a:latin typeface="Calibri"/>
                <a:cs typeface="Calibri"/>
              </a:rPr>
              <a:t>i</a:t>
            </a:r>
            <a:r>
              <a:rPr lang="cy-GB" sz="1300" kern="0" baseline="30000" dirty="0">
                <a:solidFill>
                  <a:srgbClr val="000000"/>
                </a:solidFill>
                <a:latin typeface="Calibri"/>
                <a:cs typeface="Calibri"/>
              </a:rPr>
              <a:t>th</a:t>
            </a:r>
            <a:r>
              <a:rPr lang="cy-GB" sz="1300" kern="0" dirty="0">
                <a:solidFill>
                  <a:srgbClr val="000000"/>
                </a:solidFill>
                <a:latin typeface="Calibri"/>
                <a:cs typeface="Calibri"/>
              </a:rPr>
              <a:t> training example input.</a:t>
            </a:r>
            <a:endParaRPr lang="en-US" sz="1300" kern="0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054365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0AAF96-5324-4350-9079-636EF632F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Perceptron Shortcomings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68D2B2-962A-4D72-9D07-7B4CA47C6A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t>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7" name="Group 23">
                <a:extLst>
                  <a:ext uri="{FF2B5EF4-FFF2-40B4-BE49-F238E27FC236}">
                    <a16:creationId xmlns:a16="http://schemas.microsoft.com/office/drawing/2014/main" id="{FDFBB40F-6431-4DD4-864E-666EE8BB6B74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604536" y="1449490"/>
              <a:ext cx="1494888" cy="1310640"/>
            </p:xfrm>
            <a:graphic>
              <a:graphicData uri="http://schemas.openxmlformats.org/drawingml/2006/table">
                <a:tbl>
                  <a:tblPr/>
                  <a:tblGrid>
                    <a:gridCol w="30269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38684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853511">
                      <a:extLst>
                        <a:ext uri="{9D8B030D-6E8A-4147-A177-3AD203B41FA5}">
                          <a16:colId xmlns:a16="http://schemas.microsoft.com/office/drawing/2014/main" val="3743821538"/>
                        </a:ext>
                      </a:extLst>
                    </a:gridCol>
                  </a:tblGrid>
                  <a:tr h="256903">
                    <a:tc>
                      <a:txBody>
                        <a:bodyPr/>
                        <a:lstStyle>
                          <a:lvl1pPr marL="0" algn="l" defTabSz="4572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1pPr>
                          <a:lvl2pPr marL="457200" algn="l" defTabSz="4572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2pPr>
                          <a:lvl3pPr marL="914400" algn="l" defTabSz="4572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3pPr>
                          <a:lvl4pPr marL="1371600" algn="l" defTabSz="4572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4pPr>
                          <a:lvl5pPr marL="1828800" algn="l" defTabSz="4572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5pPr>
                          <a:lvl6pPr marL="2286000" algn="l" defTabSz="4572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6pPr>
                          <a:lvl7pPr marL="2743200" algn="l" defTabSz="4572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7pPr>
                          <a:lvl8pPr marL="3200400" algn="l" defTabSz="4572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8pPr>
                          <a:lvl9pPr marL="3657600" algn="l" defTabSz="4572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rgbClr val="00B0F0"/>
                            </a:buClr>
                            <a:buSzTx/>
                            <a:buFont typeface="Arial" panose="020B0604020202020204" pitchFamily="34" charset="0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200" b="1" i="1" u="none" strike="noStrike" cap="none" normalizeH="0" baseline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cs typeface="Calibri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200" b="1" i="1" u="none" strike="noStrike" cap="none" normalizeH="0" baseline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cs typeface="Calibri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kumimoji="0" lang="en-US" sz="1200" b="1" i="1" u="none" strike="noStrike" cap="none" normalizeH="0" baseline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cs typeface="Calibri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latin typeface="Calibri"/>
                            <a:cs typeface="Calibri"/>
                          </a:endParaRPr>
                        </a:p>
                      </a:txBody>
                      <a:tcPr anchor="ctr" horzOverflow="overflow">
                        <a:lnL w="28575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009DDC"/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4572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1pPr>
                          <a:lvl2pPr marL="457200" algn="l" defTabSz="4572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2pPr>
                          <a:lvl3pPr marL="914400" algn="l" defTabSz="4572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3pPr>
                          <a:lvl4pPr marL="1371600" algn="l" defTabSz="4572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4pPr>
                          <a:lvl5pPr marL="1828800" algn="l" defTabSz="4572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5pPr>
                          <a:lvl6pPr marL="2286000" algn="l" defTabSz="4572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6pPr>
                          <a:lvl7pPr marL="2743200" algn="l" defTabSz="4572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7pPr>
                          <a:lvl8pPr marL="3200400" algn="l" defTabSz="4572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8pPr>
                          <a:lvl9pPr marL="3657600" algn="l" defTabSz="4572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rgbClr val="00B0F0"/>
                            </a:buClr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200" b="1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white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Calibri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200" b="1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white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Calibri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kumimoji="0" lang="en-US" sz="1200" b="1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white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Calibri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2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libri"/>
                            <a:ea typeface="+mn-ea"/>
                            <a:cs typeface="Calibri"/>
                          </a:endParaRPr>
                        </a:p>
                      </a:txBody>
                      <a:tcPr anchor="ctr" horzOverflow="overflow">
                        <a:lnL w="28575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009DD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rgbClr val="00B0F0"/>
                            </a:buClr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kumimoji="0" lang="en-US" sz="12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libri"/>
                              <a:ea typeface="+mn-ea"/>
                              <a:cs typeface="Calibri"/>
                            </a:rPr>
                            <a:t>Output</a:t>
                          </a:r>
                        </a:p>
                      </a:txBody>
                      <a:tcPr anchor="ctr" horzOverflow="overflow">
                        <a:lnL w="28575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009DDC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14085">
                    <a:tc>
                      <a:txBody>
                        <a:bodyPr/>
                        <a:lstStyle>
                          <a:lvl1pPr marL="0" algn="l" defTabSz="4572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1pPr>
                          <a:lvl2pPr marL="457200" algn="l" defTabSz="4572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2pPr>
                          <a:lvl3pPr marL="914400" algn="l" defTabSz="4572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3pPr>
                          <a:lvl4pPr marL="1371600" algn="l" defTabSz="4572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4pPr>
                          <a:lvl5pPr marL="1828800" algn="l" defTabSz="4572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5pPr>
                          <a:lvl6pPr marL="2286000" algn="l" defTabSz="4572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6pPr>
                          <a:lvl7pPr marL="2743200" algn="l" defTabSz="4572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7pPr>
                          <a:lvl8pPr marL="3200400" algn="l" defTabSz="4572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8pPr>
                          <a:lvl9pPr marL="3657600" algn="l" defTabSz="4572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rgbClr val="00B0F0"/>
                            </a:buClr>
                            <a:buSzTx/>
                            <a:buFont typeface="Arial" panose="020B0604020202020204" pitchFamily="34" charset="0"/>
                            <a:buNone/>
                            <a:tabLst/>
                          </a:pPr>
                          <a:r>
                            <a:rPr kumimoji="0" lang="en-US" sz="11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libri"/>
                              <a:cs typeface="Calibri"/>
                            </a:rPr>
                            <a:t>0</a:t>
                          </a:r>
                        </a:p>
                      </a:txBody>
                      <a:tcPr anchor="ctr" horzOverflow="overflow">
                        <a:lnL w="28575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4572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1pPr>
                          <a:lvl2pPr marL="457200" algn="l" defTabSz="4572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2pPr>
                          <a:lvl3pPr marL="914400" algn="l" defTabSz="4572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3pPr>
                          <a:lvl4pPr marL="1371600" algn="l" defTabSz="4572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4pPr>
                          <a:lvl5pPr marL="1828800" algn="l" defTabSz="4572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5pPr>
                          <a:lvl6pPr marL="2286000" algn="l" defTabSz="4572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6pPr>
                          <a:lvl7pPr marL="2743200" algn="l" defTabSz="4572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7pPr>
                          <a:lvl8pPr marL="3200400" algn="l" defTabSz="4572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8pPr>
                          <a:lvl9pPr marL="3657600" algn="l" defTabSz="4572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rgbClr val="00B0F0"/>
                            </a:buClr>
                            <a:buSzTx/>
                            <a:buFont typeface="Arial" panose="020B0604020202020204" pitchFamily="34" charset="0"/>
                            <a:buNone/>
                            <a:tabLst/>
                          </a:pPr>
                          <a:r>
                            <a:rPr kumimoji="0" lang="en-US" sz="11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libri"/>
                              <a:cs typeface="Calibri"/>
                            </a:rPr>
                            <a:t>0</a:t>
                          </a:r>
                        </a:p>
                      </a:txBody>
                      <a:tcPr anchor="ctr" horzOverflow="overflow">
                        <a:lnL w="28575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rgbClr val="00B0F0"/>
                            </a:buClr>
                            <a:buSzTx/>
                            <a:buFont typeface="Arial" panose="020B0604020202020204" pitchFamily="34" charset="0"/>
                            <a:buNone/>
                            <a:tabLst/>
                          </a:pPr>
                          <a:r>
                            <a:rPr kumimoji="0" lang="en-US" sz="11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libri"/>
                              <a:cs typeface="Calibri"/>
                            </a:rPr>
                            <a:t>0</a:t>
                          </a:r>
                        </a:p>
                      </a:txBody>
                      <a:tcPr anchor="ctr" horzOverflow="overflow">
                        <a:lnL w="28575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214085">
                    <a:tc>
                      <a:txBody>
                        <a:bodyPr/>
                        <a:lstStyle>
                          <a:lvl1pPr marL="0" algn="l" defTabSz="4572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1pPr>
                          <a:lvl2pPr marL="457200" algn="l" defTabSz="4572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2pPr>
                          <a:lvl3pPr marL="914400" algn="l" defTabSz="4572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3pPr>
                          <a:lvl4pPr marL="1371600" algn="l" defTabSz="4572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4pPr>
                          <a:lvl5pPr marL="1828800" algn="l" defTabSz="4572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5pPr>
                          <a:lvl6pPr marL="2286000" algn="l" defTabSz="4572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6pPr>
                          <a:lvl7pPr marL="2743200" algn="l" defTabSz="4572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7pPr>
                          <a:lvl8pPr marL="3200400" algn="l" defTabSz="4572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8pPr>
                          <a:lvl9pPr marL="3657600" algn="l" defTabSz="4572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rgbClr val="00B0F0"/>
                            </a:buClr>
                            <a:buSzTx/>
                            <a:buFont typeface="Arial" panose="020B0604020202020204" pitchFamily="34" charset="0"/>
                            <a:buNone/>
                            <a:tabLst/>
                          </a:pPr>
                          <a:r>
                            <a:rPr kumimoji="0" lang="en-US" sz="1100" b="0" i="0" u="none" strike="noStrike" kern="1200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libri"/>
                              <a:ea typeface="+mn-ea"/>
                              <a:cs typeface="Calibri"/>
                            </a:rPr>
                            <a:t>0</a:t>
                          </a:r>
                        </a:p>
                      </a:txBody>
                      <a:tcPr anchor="ctr" horzOverflow="overflow">
                        <a:lnL w="28575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4572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1pPr>
                          <a:lvl2pPr marL="457200" algn="l" defTabSz="4572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2pPr>
                          <a:lvl3pPr marL="914400" algn="l" defTabSz="4572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3pPr>
                          <a:lvl4pPr marL="1371600" algn="l" defTabSz="4572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4pPr>
                          <a:lvl5pPr marL="1828800" algn="l" defTabSz="4572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5pPr>
                          <a:lvl6pPr marL="2286000" algn="l" defTabSz="4572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6pPr>
                          <a:lvl7pPr marL="2743200" algn="l" defTabSz="4572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7pPr>
                          <a:lvl8pPr marL="3200400" algn="l" defTabSz="4572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8pPr>
                          <a:lvl9pPr marL="3657600" algn="l" defTabSz="4572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rgbClr val="00B0F0"/>
                            </a:buClr>
                            <a:buSzTx/>
                            <a:buFont typeface="Arial" panose="020B0604020202020204" pitchFamily="34" charset="0"/>
                            <a:buNone/>
                            <a:tabLst/>
                          </a:pPr>
                          <a:r>
                            <a:rPr kumimoji="0" lang="en-US" sz="1100" b="0" i="0" u="none" strike="noStrike" kern="1200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libri"/>
                              <a:ea typeface="+mn-ea"/>
                              <a:cs typeface="Calibri"/>
                            </a:rPr>
                            <a:t>1</a:t>
                          </a:r>
                        </a:p>
                      </a:txBody>
                      <a:tcPr anchor="ctr" horzOverflow="overflow">
                        <a:lnL w="28575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rgbClr val="00B0F0"/>
                            </a:buClr>
                            <a:buSzTx/>
                            <a:buFont typeface="Arial" panose="020B0604020202020204" pitchFamily="34" charset="0"/>
                            <a:buNone/>
                            <a:tabLst/>
                          </a:pPr>
                          <a:r>
                            <a:rPr kumimoji="0" lang="en-US" sz="1100" b="1" i="0" u="none" strike="noStrike" kern="1200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libri"/>
                              <a:ea typeface="+mn-ea"/>
                              <a:cs typeface="Calibri"/>
                            </a:rPr>
                            <a:t>0</a:t>
                          </a:r>
                        </a:p>
                      </a:txBody>
                      <a:tcPr anchor="ctr" horzOverflow="overflow">
                        <a:lnL w="28575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214085">
                    <a:tc>
                      <a:txBody>
                        <a:bodyPr/>
                        <a:lstStyle>
                          <a:lvl1pPr marL="0" algn="l" defTabSz="4572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1pPr>
                          <a:lvl2pPr marL="457200" algn="l" defTabSz="4572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2pPr>
                          <a:lvl3pPr marL="914400" algn="l" defTabSz="4572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3pPr>
                          <a:lvl4pPr marL="1371600" algn="l" defTabSz="4572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4pPr>
                          <a:lvl5pPr marL="1828800" algn="l" defTabSz="4572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5pPr>
                          <a:lvl6pPr marL="2286000" algn="l" defTabSz="4572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6pPr>
                          <a:lvl7pPr marL="2743200" algn="l" defTabSz="4572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7pPr>
                          <a:lvl8pPr marL="3200400" algn="l" defTabSz="4572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8pPr>
                          <a:lvl9pPr marL="3657600" algn="l" defTabSz="4572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rgbClr val="00B0F0"/>
                            </a:buClr>
                            <a:buSzTx/>
                            <a:buFont typeface="Arial" panose="020B0604020202020204" pitchFamily="34" charset="0"/>
                            <a:buNone/>
                            <a:tabLst/>
                          </a:pPr>
                          <a:r>
                            <a:rPr kumimoji="0" lang="en-US" sz="1100" b="0" i="0" u="none" strike="noStrike" kern="1200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libri"/>
                              <a:ea typeface="+mn-ea"/>
                              <a:cs typeface="Calibri"/>
                            </a:rPr>
                            <a:t>1</a:t>
                          </a:r>
                        </a:p>
                      </a:txBody>
                      <a:tcPr anchor="ctr" horzOverflow="overflow">
                        <a:lnL w="28575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4572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1pPr>
                          <a:lvl2pPr marL="457200" algn="l" defTabSz="4572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2pPr>
                          <a:lvl3pPr marL="914400" algn="l" defTabSz="4572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3pPr>
                          <a:lvl4pPr marL="1371600" algn="l" defTabSz="4572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4pPr>
                          <a:lvl5pPr marL="1828800" algn="l" defTabSz="4572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5pPr>
                          <a:lvl6pPr marL="2286000" algn="l" defTabSz="4572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6pPr>
                          <a:lvl7pPr marL="2743200" algn="l" defTabSz="4572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7pPr>
                          <a:lvl8pPr marL="3200400" algn="l" defTabSz="4572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8pPr>
                          <a:lvl9pPr marL="3657600" algn="l" defTabSz="4572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rgbClr val="00B0F0"/>
                            </a:buClr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kumimoji="0" lang="en-US" sz="1100" b="0" i="0" u="none" strike="noStrike" kern="1200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libri"/>
                              <a:ea typeface="+mn-ea"/>
                              <a:cs typeface="Calibri"/>
                            </a:rPr>
                            <a:t>0</a:t>
                          </a:r>
                        </a:p>
                      </a:txBody>
                      <a:tcPr anchor="ctr" horzOverflow="overflow">
                        <a:lnL w="28575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rgbClr val="00B0F0"/>
                            </a:buClr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kumimoji="0" lang="en-US" sz="1100" b="1" i="0" u="none" strike="noStrike" kern="1200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libri"/>
                              <a:ea typeface="+mn-ea"/>
                              <a:cs typeface="Calibri"/>
                            </a:rPr>
                            <a:t>0</a:t>
                          </a:r>
                        </a:p>
                      </a:txBody>
                      <a:tcPr anchor="ctr" horzOverflow="overflow">
                        <a:lnL w="28575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214085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rgbClr val="00B0F0"/>
                            </a:buClr>
                            <a:buSzTx/>
                            <a:buFont typeface="Arial" panose="020B0604020202020204" pitchFamily="34" charset="0"/>
                            <a:buNone/>
                            <a:tabLst/>
                          </a:pPr>
                          <a:r>
                            <a:rPr kumimoji="0" lang="en-US" sz="1100" b="0" i="0" u="none" strike="noStrike" kern="1200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libri"/>
                              <a:ea typeface="+mn-ea"/>
                              <a:cs typeface="Calibri"/>
                            </a:rPr>
                            <a:t>1</a:t>
                          </a:r>
                        </a:p>
                      </a:txBody>
                      <a:tcPr anchor="ctr" horzOverflow="overflow">
                        <a:lnL w="28575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rgbClr val="00B0F0"/>
                            </a:buClr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kumimoji="0" lang="en-US" sz="1100" b="0" i="0" u="none" strike="noStrike" kern="1200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libri"/>
                              <a:ea typeface="+mn-ea"/>
                              <a:cs typeface="Calibri"/>
                            </a:rPr>
                            <a:t>1</a:t>
                          </a:r>
                        </a:p>
                      </a:txBody>
                      <a:tcPr anchor="ctr" horzOverflow="overflow">
                        <a:lnL w="28575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rgbClr val="00B0F0"/>
                            </a:buClr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kumimoji="0" lang="en-US" sz="1100" b="1" i="0" u="none" strike="noStrike" kern="1200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libri"/>
                              <a:ea typeface="+mn-ea"/>
                              <a:cs typeface="Calibri"/>
                            </a:rPr>
                            <a:t>1</a:t>
                          </a:r>
                        </a:p>
                      </a:txBody>
                      <a:tcPr anchor="ctr" horzOverflow="overflow">
                        <a:lnL w="28575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1861595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7" name="Group 23">
                <a:extLst>
                  <a:ext uri="{FF2B5EF4-FFF2-40B4-BE49-F238E27FC236}">
                    <a16:creationId xmlns:a16="http://schemas.microsoft.com/office/drawing/2014/main" id="{FDFBB40F-6431-4DD4-864E-666EE8BB6B7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46811406"/>
                  </p:ext>
                </p:extLst>
              </p:nvPr>
            </p:nvGraphicFramePr>
            <p:xfrm>
              <a:off x="2604536" y="1449490"/>
              <a:ext cx="1494888" cy="1310640"/>
            </p:xfrm>
            <a:graphic>
              <a:graphicData uri="http://schemas.openxmlformats.org/drawingml/2006/table">
                <a:tbl>
                  <a:tblPr/>
                  <a:tblGrid>
                    <a:gridCol w="30269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38684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853511">
                      <a:extLst>
                        <a:ext uri="{9D8B030D-6E8A-4147-A177-3AD203B41FA5}">
                          <a16:colId xmlns:a16="http://schemas.microsoft.com/office/drawing/2014/main" val="3743821538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 horzOverflow="overflow">
                        <a:lnL w="28575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2"/>
                          <a:stretch>
                            <a:fillRect l="-6000" t="-4444" r="-402000" b="-39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 horzOverflow="overflow">
                        <a:lnL w="28575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2"/>
                          <a:stretch>
                            <a:fillRect l="-94643" t="-4444" r="-258929" b="-39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rgbClr val="00B0F0"/>
                            </a:buClr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kumimoji="0" lang="en-US" sz="12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libri"/>
                              <a:ea typeface="+mn-ea"/>
                              <a:cs typeface="Calibri"/>
                            </a:rPr>
                            <a:t>Output</a:t>
                          </a:r>
                        </a:p>
                      </a:txBody>
                      <a:tcPr anchor="ctr" horzOverflow="overflow">
                        <a:lnL w="28575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009DDC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59080">
                    <a:tc>
                      <a:txBody>
                        <a:bodyPr/>
                        <a:lstStyle>
                          <a:lvl1pPr marL="0" algn="l" defTabSz="4572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1pPr>
                          <a:lvl2pPr marL="457200" algn="l" defTabSz="4572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2pPr>
                          <a:lvl3pPr marL="914400" algn="l" defTabSz="4572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3pPr>
                          <a:lvl4pPr marL="1371600" algn="l" defTabSz="4572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4pPr>
                          <a:lvl5pPr marL="1828800" algn="l" defTabSz="4572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5pPr>
                          <a:lvl6pPr marL="2286000" algn="l" defTabSz="4572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6pPr>
                          <a:lvl7pPr marL="2743200" algn="l" defTabSz="4572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7pPr>
                          <a:lvl8pPr marL="3200400" algn="l" defTabSz="4572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8pPr>
                          <a:lvl9pPr marL="3657600" algn="l" defTabSz="4572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rgbClr val="00B0F0"/>
                            </a:buClr>
                            <a:buSzTx/>
                            <a:buFont typeface="Arial" panose="020B0604020202020204" pitchFamily="34" charset="0"/>
                            <a:buNone/>
                            <a:tabLst/>
                          </a:pPr>
                          <a:r>
                            <a:rPr kumimoji="0" lang="en-US" sz="11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libri"/>
                              <a:cs typeface="Calibri"/>
                            </a:rPr>
                            <a:t>0</a:t>
                          </a:r>
                        </a:p>
                      </a:txBody>
                      <a:tcPr anchor="ctr" horzOverflow="overflow">
                        <a:lnL w="28575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4572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1pPr>
                          <a:lvl2pPr marL="457200" algn="l" defTabSz="4572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2pPr>
                          <a:lvl3pPr marL="914400" algn="l" defTabSz="4572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3pPr>
                          <a:lvl4pPr marL="1371600" algn="l" defTabSz="4572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4pPr>
                          <a:lvl5pPr marL="1828800" algn="l" defTabSz="4572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5pPr>
                          <a:lvl6pPr marL="2286000" algn="l" defTabSz="4572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6pPr>
                          <a:lvl7pPr marL="2743200" algn="l" defTabSz="4572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7pPr>
                          <a:lvl8pPr marL="3200400" algn="l" defTabSz="4572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8pPr>
                          <a:lvl9pPr marL="3657600" algn="l" defTabSz="4572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rgbClr val="00B0F0"/>
                            </a:buClr>
                            <a:buSzTx/>
                            <a:buFont typeface="Arial" panose="020B0604020202020204" pitchFamily="34" charset="0"/>
                            <a:buNone/>
                            <a:tabLst/>
                          </a:pPr>
                          <a:r>
                            <a:rPr kumimoji="0" lang="en-US" sz="11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libri"/>
                              <a:cs typeface="Calibri"/>
                            </a:rPr>
                            <a:t>0</a:t>
                          </a:r>
                        </a:p>
                      </a:txBody>
                      <a:tcPr anchor="ctr" horzOverflow="overflow">
                        <a:lnL w="28575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rgbClr val="00B0F0"/>
                            </a:buClr>
                            <a:buSzTx/>
                            <a:buFont typeface="Arial" panose="020B0604020202020204" pitchFamily="34" charset="0"/>
                            <a:buNone/>
                            <a:tabLst/>
                          </a:pPr>
                          <a:r>
                            <a:rPr kumimoji="0" lang="en-US" sz="11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libri"/>
                              <a:cs typeface="Calibri"/>
                            </a:rPr>
                            <a:t>0</a:t>
                          </a:r>
                        </a:p>
                      </a:txBody>
                      <a:tcPr anchor="ctr" horzOverflow="overflow">
                        <a:lnL w="28575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259080">
                    <a:tc>
                      <a:txBody>
                        <a:bodyPr/>
                        <a:lstStyle>
                          <a:lvl1pPr marL="0" algn="l" defTabSz="4572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1pPr>
                          <a:lvl2pPr marL="457200" algn="l" defTabSz="4572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2pPr>
                          <a:lvl3pPr marL="914400" algn="l" defTabSz="4572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3pPr>
                          <a:lvl4pPr marL="1371600" algn="l" defTabSz="4572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4pPr>
                          <a:lvl5pPr marL="1828800" algn="l" defTabSz="4572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5pPr>
                          <a:lvl6pPr marL="2286000" algn="l" defTabSz="4572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6pPr>
                          <a:lvl7pPr marL="2743200" algn="l" defTabSz="4572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7pPr>
                          <a:lvl8pPr marL="3200400" algn="l" defTabSz="4572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8pPr>
                          <a:lvl9pPr marL="3657600" algn="l" defTabSz="4572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rgbClr val="00B0F0"/>
                            </a:buClr>
                            <a:buSzTx/>
                            <a:buFont typeface="Arial" panose="020B0604020202020204" pitchFamily="34" charset="0"/>
                            <a:buNone/>
                            <a:tabLst/>
                          </a:pPr>
                          <a:r>
                            <a:rPr kumimoji="0" lang="en-US" sz="1100" b="0" i="0" u="none" strike="noStrike" kern="1200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libri"/>
                              <a:ea typeface="+mn-ea"/>
                              <a:cs typeface="Calibri"/>
                            </a:rPr>
                            <a:t>0</a:t>
                          </a:r>
                        </a:p>
                      </a:txBody>
                      <a:tcPr anchor="ctr" horzOverflow="overflow">
                        <a:lnL w="28575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4572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1pPr>
                          <a:lvl2pPr marL="457200" algn="l" defTabSz="4572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2pPr>
                          <a:lvl3pPr marL="914400" algn="l" defTabSz="4572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3pPr>
                          <a:lvl4pPr marL="1371600" algn="l" defTabSz="4572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4pPr>
                          <a:lvl5pPr marL="1828800" algn="l" defTabSz="4572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5pPr>
                          <a:lvl6pPr marL="2286000" algn="l" defTabSz="4572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6pPr>
                          <a:lvl7pPr marL="2743200" algn="l" defTabSz="4572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7pPr>
                          <a:lvl8pPr marL="3200400" algn="l" defTabSz="4572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8pPr>
                          <a:lvl9pPr marL="3657600" algn="l" defTabSz="4572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rgbClr val="00B0F0"/>
                            </a:buClr>
                            <a:buSzTx/>
                            <a:buFont typeface="Arial" panose="020B0604020202020204" pitchFamily="34" charset="0"/>
                            <a:buNone/>
                            <a:tabLst/>
                          </a:pPr>
                          <a:r>
                            <a:rPr kumimoji="0" lang="en-US" sz="1100" b="0" i="0" u="none" strike="noStrike" kern="1200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libri"/>
                              <a:ea typeface="+mn-ea"/>
                              <a:cs typeface="Calibri"/>
                            </a:rPr>
                            <a:t>1</a:t>
                          </a:r>
                        </a:p>
                      </a:txBody>
                      <a:tcPr anchor="ctr" horzOverflow="overflow">
                        <a:lnL w="28575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rgbClr val="00B0F0"/>
                            </a:buClr>
                            <a:buSzTx/>
                            <a:buFont typeface="Arial" panose="020B0604020202020204" pitchFamily="34" charset="0"/>
                            <a:buNone/>
                            <a:tabLst/>
                          </a:pPr>
                          <a:r>
                            <a:rPr kumimoji="0" lang="en-US" sz="1100" b="1" i="0" u="none" strike="noStrike" kern="1200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libri"/>
                              <a:ea typeface="+mn-ea"/>
                              <a:cs typeface="Calibri"/>
                            </a:rPr>
                            <a:t>0</a:t>
                          </a:r>
                        </a:p>
                      </a:txBody>
                      <a:tcPr anchor="ctr" horzOverflow="overflow">
                        <a:lnL w="28575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259080">
                    <a:tc>
                      <a:txBody>
                        <a:bodyPr/>
                        <a:lstStyle>
                          <a:lvl1pPr marL="0" algn="l" defTabSz="4572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1pPr>
                          <a:lvl2pPr marL="457200" algn="l" defTabSz="4572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2pPr>
                          <a:lvl3pPr marL="914400" algn="l" defTabSz="4572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3pPr>
                          <a:lvl4pPr marL="1371600" algn="l" defTabSz="4572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4pPr>
                          <a:lvl5pPr marL="1828800" algn="l" defTabSz="4572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5pPr>
                          <a:lvl6pPr marL="2286000" algn="l" defTabSz="4572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6pPr>
                          <a:lvl7pPr marL="2743200" algn="l" defTabSz="4572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7pPr>
                          <a:lvl8pPr marL="3200400" algn="l" defTabSz="4572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8pPr>
                          <a:lvl9pPr marL="3657600" algn="l" defTabSz="4572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rgbClr val="00B0F0"/>
                            </a:buClr>
                            <a:buSzTx/>
                            <a:buFont typeface="Arial" panose="020B0604020202020204" pitchFamily="34" charset="0"/>
                            <a:buNone/>
                            <a:tabLst/>
                          </a:pPr>
                          <a:r>
                            <a:rPr kumimoji="0" lang="en-US" sz="1100" b="0" i="0" u="none" strike="noStrike" kern="1200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libri"/>
                              <a:ea typeface="+mn-ea"/>
                              <a:cs typeface="Calibri"/>
                            </a:rPr>
                            <a:t>1</a:t>
                          </a:r>
                        </a:p>
                      </a:txBody>
                      <a:tcPr anchor="ctr" horzOverflow="overflow">
                        <a:lnL w="28575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4572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1pPr>
                          <a:lvl2pPr marL="457200" algn="l" defTabSz="4572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2pPr>
                          <a:lvl3pPr marL="914400" algn="l" defTabSz="4572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3pPr>
                          <a:lvl4pPr marL="1371600" algn="l" defTabSz="4572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4pPr>
                          <a:lvl5pPr marL="1828800" algn="l" defTabSz="4572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5pPr>
                          <a:lvl6pPr marL="2286000" algn="l" defTabSz="4572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6pPr>
                          <a:lvl7pPr marL="2743200" algn="l" defTabSz="4572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7pPr>
                          <a:lvl8pPr marL="3200400" algn="l" defTabSz="4572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8pPr>
                          <a:lvl9pPr marL="3657600" algn="l" defTabSz="4572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rgbClr val="00B0F0"/>
                            </a:buClr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kumimoji="0" lang="en-US" sz="1100" b="0" i="0" u="none" strike="noStrike" kern="1200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libri"/>
                              <a:ea typeface="+mn-ea"/>
                              <a:cs typeface="Calibri"/>
                            </a:rPr>
                            <a:t>0</a:t>
                          </a:r>
                        </a:p>
                      </a:txBody>
                      <a:tcPr anchor="ctr" horzOverflow="overflow">
                        <a:lnL w="28575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rgbClr val="00B0F0"/>
                            </a:buClr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kumimoji="0" lang="en-US" sz="1100" b="1" i="0" u="none" strike="noStrike" kern="1200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libri"/>
                              <a:ea typeface="+mn-ea"/>
                              <a:cs typeface="Calibri"/>
                            </a:rPr>
                            <a:t>0</a:t>
                          </a:r>
                        </a:p>
                      </a:txBody>
                      <a:tcPr anchor="ctr" horzOverflow="overflow">
                        <a:lnL w="28575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25908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rgbClr val="00B0F0"/>
                            </a:buClr>
                            <a:buSzTx/>
                            <a:buFont typeface="Arial" panose="020B0604020202020204" pitchFamily="34" charset="0"/>
                            <a:buNone/>
                            <a:tabLst/>
                          </a:pPr>
                          <a:r>
                            <a:rPr kumimoji="0" lang="en-US" sz="1100" b="0" i="0" u="none" strike="noStrike" kern="1200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libri"/>
                              <a:ea typeface="+mn-ea"/>
                              <a:cs typeface="Calibri"/>
                            </a:rPr>
                            <a:t>1</a:t>
                          </a:r>
                        </a:p>
                      </a:txBody>
                      <a:tcPr anchor="ctr" horzOverflow="overflow">
                        <a:lnL w="28575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rgbClr val="00B0F0"/>
                            </a:buClr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kumimoji="0" lang="en-US" sz="1100" b="0" i="0" u="none" strike="noStrike" kern="1200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libri"/>
                              <a:ea typeface="+mn-ea"/>
                              <a:cs typeface="Calibri"/>
                            </a:rPr>
                            <a:t>1</a:t>
                          </a:r>
                        </a:p>
                      </a:txBody>
                      <a:tcPr anchor="ctr" horzOverflow="overflow">
                        <a:lnL w="28575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rgbClr val="00B0F0"/>
                            </a:buClr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kumimoji="0" lang="en-US" sz="1100" b="1" i="0" u="none" strike="noStrike" kern="1200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libri"/>
                              <a:ea typeface="+mn-ea"/>
                              <a:cs typeface="Calibri"/>
                            </a:rPr>
                            <a:t>1</a:t>
                          </a:r>
                        </a:p>
                      </a:txBody>
                      <a:tcPr anchor="ctr" horzOverflow="overflow">
                        <a:lnL w="28575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1861595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4" name="Group 23">
                <a:extLst>
                  <a:ext uri="{FF2B5EF4-FFF2-40B4-BE49-F238E27FC236}">
                    <a16:creationId xmlns:a16="http://schemas.microsoft.com/office/drawing/2014/main" id="{4705A9E6-BA52-4B92-8E0B-5D3F8B9F0916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784692" y="1449290"/>
              <a:ext cx="1494888" cy="1310640"/>
            </p:xfrm>
            <a:graphic>
              <a:graphicData uri="http://schemas.openxmlformats.org/drawingml/2006/table">
                <a:tbl>
                  <a:tblPr/>
                  <a:tblGrid>
                    <a:gridCol w="30269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38684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853511">
                      <a:extLst>
                        <a:ext uri="{9D8B030D-6E8A-4147-A177-3AD203B41FA5}">
                          <a16:colId xmlns:a16="http://schemas.microsoft.com/office/drawing/2014/main" val="3743821538"/>
                        </a:ext>
                      </a:extLst>
                    </a:gridCol>
                  </a:tblGrid>
                  <a:tr h="256903">
                    <a:tc>
                      <a:txBody>
                        <a:bodyPr/>
                        <a:lstStyle>
                          <a:lvl1pPr marL="0" algn="l" defTabSz="4572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1pPr>
                          <a:lvl2pPr marL="457200" algn="l" defTabSz="4572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2pPr>
                          <a:lvl3pPr marL="914400" algn="l" defTabSz="4572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3pPr>
                          <a:lvl4pPr marL="1371600" algn="l" defTabSz="4572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4pPr>
                          <a:lvl5pPr marL="1828800" algn="l" defTabSz="4572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5pPr>
                          <a:lvl6pPr marL="2286000" algn="l" defTabSz="4572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6pPr>
                          <a:lvl7pPr marL="2743200" algn="l" defTabSz="4572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7pPr>
                          <a:lvl8pPr marL="3200400" algn="l" defTabSz="4572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8pPr>
                          <a:lvl9pPr marL="3657600" algn="l" defTabSz="4572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rgbClr val="00B0F0"/>
                            </a:buClr>
                            <a:buSzTx/>
                            <a:buFont typeface="Arial" panose="020B0604020202020204" pitchFamily="34" charset="0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200" b="1" i="1" u="none" strike="noStrike" cap="none" normalizeH="0" baseline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cs typeface="Calibri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200" b="1" i="1" u="none" strike="noStrike" cap="none" normalizeH="0" baseline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cs typeface="Calibri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kumimoji="0" lang="en-US" sz="1200" b="1" i="1" u="none" strike="noStrike" cap="none" normalizeH="0" baseline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cs typeface="Calibri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latin typeface="Calibri"/>
                            <a:cs typeface="Calibri"/>
                          </a:endParaRPr>
                        </a:p>
                      </a:txBody>
                      <a:tcPr anchor="ctr" horzOverflow="overflow">
                        <a:lnL w="28575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009DDC"/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4572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1pPr>
                          <a:lvl2pPr marL="457200" algn="l" defTabSz="4572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2pPr>
                          <a:lvl3pPr marL="914400" algn="l" defTabSz="4572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3pPr>
                          <a:lvl4pPr marL="1371600" algn="l" defTabSz="4572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4pPr>
                          <a:lvl5pPr marL="1828800" algn="l" defTabSz="4572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5pPr>
                          <a:lvl6pPr marL="2286000" algn="l" defTabSz="4572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6pPr>
                          <a:lvl7pPr marL="2743200" algn="l" defTabSz="4572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7pPr>
                          <a:lvl8pPr marL="3200400" algn="l" defTabSz="4572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8pPr>
                          <a:lvl9pPr marL="3657600" algn="l" defTabSz="4572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rgbClr val="00B0F0"/>
                            </a:buClr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200" b="1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white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Calibri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200" b="1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white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Calibri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kumimoji="0" lang="en-US" sz="1200" b="1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white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Calibri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2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libri"/>
                            <a:ea typeface="+mn-ea"/>
                            <a:cs typeface="Calibri"/>
                          </a:endParaRPr>
                        </a:p>
                      </a:txBody>
                      <a:tcPr anchor="ctr" horzOverflow="overflow">
                        <a:lnL w="28575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009DD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rgbClr val="00B0F0"/>
                            </a:buClr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kumimoji="0" lang="en-US" sz="12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libri"/>
                              <a:ea typeface="+mn-ea"/>
                              <a:cs typeface="Calibri"/>
                            </a:rPr>
                            <a:t>Output</a:t>
                          </a:r>
                        </a:p>
                      </a:txBody>
                      <a:tcPr anchor="ctr" horzOverflow="overflow">
                        <a:lnL w="28575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009DDC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14085">
                    <a:tc>
                      <a:txBody>
                        <a:bodyPr/>
                        <a:lstStyle>
                          <a:lvl1pPr marL="0" algn="l" defTabSz="4572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1pPr>
                          <a:lvl2pPr marL="457200" algn="l" defTabSz="4572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2pPr>
                          <a:lvl3pPr marL="914400" algn="l" defTabSz="4572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3pPr>
                          <a:lvl4pPr marL="1371600" algn="l" defTabSz="4572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4pPr>
                          <a:lvl5pPr marL="1828800" algn="l" defTabSz="4572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5pPr>
                          <a:lvl6pPr marL="2286000" algn="l" defTabSz="4572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6pPr>
                          <a:lvl7pPr marL="2743200" algn="l" defTabSz="4572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7pPr>
                          <a:lvl8pPr marL="3200400" algn="l" defTabSz="4572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8pPr>
                          <a:lvl9pPr marL="3657600" algn="l" defTabSz="4572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rgbClr val="00B0F0"/>
                            </a:buClr>
                            <a:buSzTx/>
                            <a:buFont typeface="Arial" panose="020B0604020202020204" pitchFamily="34" charset="0"/>
                            <a:buNone/>
                            <a:tabLst/>
                          </a:pPr>
                          <a:r>
                            <a:rPr kumimoji="0" lang="en-US" sz="11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libri"/>
                              <a:cs typeface="Calibri"/>
                            </a:rPr>
                            <a:t>0</a:t>
                          </a:r>
                        </a:p>
                      </a:txBody>
                      <a:tcPr anchor="ctr" horzOverflow="overflow">
                        <a:lnL w="28575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4572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1pPr>
                          <a:lvl2pPr marL="457200" algn="l" defTabSz="4572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2pPr>
                          <a:lvl3pPr marL="914400" algn="l" defTabSz="4572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3pPr>
                          <a:lvl4pPr marL="1371600" algn="l" defTabSz="4572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4pPr>
                          <a:lvl5pPr marL="1828800" algn="l" defTabSz="4572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5pPr>
                          <a:lvl6pPr marL="2286000" algn="l" defTabSz="4572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6pPr>
                          <a:lvl7pPr marL="2743200" algn="l" defTabSz="4572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7pPr>
                          <a:lvl8pPr marL="3200400" algn="l" defTabSz="4572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8pPr>
                          <a:lvl9pPr marL="3657600" algn="l" defTabSz="4572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rgbClr val="00B0F0"/>
                            </a:buClr>
                            <a:buSzTx/>
                            <a:buFont typeface="Arial" panose="020B0604020202020204" pitchFamily="34" charset="0"/>
                            <a:buNone/>
                            <a:tabLst/>
                          </a:pPr>
                          <a:r>
                            <a:rPr kumimoji="0" lang="en-US" sz="11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libri"/>
                              <a:cs typeface="Calibri"/>
                            </a:rPr>
                            <a:t>0</a:t>
                          </a:r>
                        </a:p>
                      </a:txBody>
                      <a:tcPr anchor="ctr" horzOverflow="overflow">
                        <a:lnL w="28575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rgbClr val="00B0F0"/>
                            </a:buClr>
                            <a:buSzTx/>
                            <a:buFont typeface="Arial" panose="020B0604020202020204" pitchFamily="34" charset="0"/>
                            <a:buNone/>
                            <a:tabLst/>
                          </a:pPr>
                          <a:r>
                            <a:rPr kumimoji="0" lang="en-US" sz="11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libri"/>
                              <a:cs typeface="Calibri"/>
                            </a:rPr>
                            <a:t>0</a:t>
                          </a:r>
                        </a:p>
                      </a:txBody>
                      <a:tcPr anchor="ctr" horzOverflow="overflow">
                        <a:lnL w="28575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214085">
                    <a:tc>
                      <a:txBody>
                        <a:bodyPr/>
                        <a:lstStyle>
                          <a:lvl1pPr marL="0" algn="l" defTabSz="4572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1pPr>
                          <a:lvl2pPr marL="457200" algn="l" defTabSz="4572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2pPr>
                          <a:lvl3pPr marL="914400" algn="l" defTabSz="4572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3pPr>
                          <a:lvl4pPr marL="1371600" algn="l" defTabSz="4572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4pPr>
                          <a:lvl5pPr marL="1828800" algn="l" defTabSz="4572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5pPr>
                          <a:lvl6pPr marL="2286000" algn="l" defTabSz="4572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6pPr>
                          <a:lvl7pPr marL="2743200" algn="l" defTabSz="4572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7pPr>
                          <a:lvl8pPr marL="3200400" algn="l" defTabSz="4572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8pPr>
                          <a:lvl9pPr marL="3657600" algn="l" defTabSz="4572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rgbClr val="00B0F0"/>
                            </a:buClr>
                            <a:buSzTx/>
                            <a:buFont typeface="Arial" panose="020B0604020202020204" pitchFamily="34" charset="0"/>
                            <a:buNone/>
                            <a:tabLst/>
                          </a:pPr>
                          <a:r>
                            <a:rPr kumimoji="0" lang="en-US" sz="1100" b="0" i="0" u="none" strike="noStrike" kern="1200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libri"/>
                              <a:ea typeface="+mn-ea"/>
                              <a:cs typeface="Calibri"/>
                            </a:rPr>
                            <a:t>0</a:t>
                          </a:r>
                        </a:p>
                      </a:txBody>
                      <a:tcPr anchor="ctr" horzOverflow="overflow">
                        <a:lnL w="28575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4572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1pPr>
                          <a:lvl2pPr marL="457200" algn="l" defTabSz="4572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2pPr>
                          <a:lvl3pPr marL="914400" algn="l" defTabSz="4572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3pPr>
                          <a:lvl4pPr marL="1371600" algn="l" defTabSz="4572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4pPr>
                          <a:lvl5pPr marL="1828800" algn="l" defTabSz="4572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5pPr>
                          <a:lvl6pPr marL="2286000" algn="l" defTabSz="4572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6pPr>
                          <a:lvl7pPr marL="2743200" algn="l" defTabSz="4572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7pPr>
                          <a:lvl8pPr marL="3200400" algn="l" defTabSz="4572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8pPr>
                          <a:lvl9pPr marL="3657600" algn="l" defTabSz="4572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rgbClr val="00B0F0"/>
                            </a:buClr>
                            <a:buSzTx/>
                            <a:buFont typeface="Arial" panose="020B0604020202020204" pitchFamily="34" charset="0"/>
                            <a:buNone/>
                            <a:tabLst/>
                          </a:pPr>
                          <a:r>
                            <a:rPr kumimoji="0" lang="en-US" sz="1100" b="0" i="0" u="none" strike="noStrike" kern="1200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libri"/>
                              <a:ea typeface="+mn-ea"/>
                              <a:cs typeface="Calibri"/>
                            </a:rPr>
                            <a:t>1</a:t>
                          </a:r>
                        </a:p>
                      </a:txBody>
                      <a:tcPr anchor="ctr" horzOverflow="overflow">
                        <a:lnL w="28575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rgbClr val="00B0F0"/>
                            </a:buClr>
                            <a:buSzTx/>
                            <a:buFont typeface="Arial" panose="020B0604020202020204" pitchFamily="34" charset="0"/>
                            <a:buNone/>
                            <a:tabLst/>
                          </a:pPr>
                          <a:r>
                            <a:rPr kumimoji="0" lang="en-US" sz="1100" b="1" i="0" u="none" strike="noStrike" kern="1200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libri"/>
                              <a:ea typeface="+mn-ea"/>
                              <a:cs typeface="Calibri"/>
                            </a:rPr>
                            <a:t>1</a:t>
                          </a:r>
                        </a:p>
                      </a:txBody>
                      <a:tcPr anchor="ctr" horzOverflow="overflow">
                        <a:lnL w="28575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214085">
                    <a:tc>
                      <a:txBody>
                        <a:bodyPr/>
                        <a:lstStyle>
                          <a:lvl1pPr marL="0" algn="l" defTabSz="4572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1pPr>
                          <a:lvl2pPr marL="457200" algn="l" defTabSz="4572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2pPr>
                          <a:lvl3pPr marL="914400" algn="l" defTabSz="4572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3pPr>
                          <a:lvl4pPr marL="1371600" algn="l" defTabSz="4572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4pPr>
                          <a:lvl5pPr marL="1828800" algn="l" defTabSz="4572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5pPr>
                          <a:lvl6pPr marL="2286000" algn="l" defTabSz="4572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6pPr>
                          <a:lvl7pPr marL="2743200" algn="l" defTabSz="4572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7pPr>
                          <a:lvl8pPr marL="3200400" algn="l" defTabSz="4572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8pPr>
                          <a:lvl9pPr marL="3657600" algn="l" defTabSz="4572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rgbClr val="00B0F0"/>
                            </a:buClr>
                            <a:buSzTx/>
                            <a:buFont typeface="Arial" panose="020B0604020202020204" pitchFamily="34" charset="0"/>
                            <a:buNone/>
                            <a:tabLst/>
                          </a:pPr>
                          <a:r>
                            <a:rPr kumimoji="0" lang="en-US" sz="1100" b="0" i="0" u="none" strike="noStrike" kern="1200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libri"/>
                              <a:ea typeface="+mn-ea"/>
                              <a:cs typeface="Calibri"/>
                            </a:rPr>
                            <a:t>1</a:t>
                          </a:r>
                        </a:p>
                      </a:txBody>
                      <a:tcPr anchor="ctr" horzOverflow="overflow">
                        <a:lnL w="28575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4572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1pPr>
                          <a:lvl2pPr marL="457200" algn="l" defTabSz="4572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2pPr>
                          <a:lvl3pPr marL="914400" algn="l" defTabSz="4572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3pPr>
                          <a:lvl4pPr marL="1371600" algn="l" defTabSz="4572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4pPr>
                          <a:lvl5pPr marL="1828800" algn="l" defTabSz="4572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5pPr>
                          <a:lvl6pPr marL="2286000" algn="l" defTabSz="4572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6pPr>
                          <a:lvl7pPr marL="2743200" algn="l" defTabSz="4572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7pPr>
                          <a:lvl8pPr marL="3200400" algn="l" defTabSz="4572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8pPr>
                          <a:lvl9pPr marL="3657600" algn="l" defTabSz="4572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rgbClr val="00B0F0"/>
                            </a:buClr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kumimoji="0" lang="en-US" sz="1100" b="0" i="0" u="none" strike="noStrike" kern="1200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libri"/>
                              <a:ea typeface="+mn-ea"/>
                              <a:cs typeface="Calibri"/>
                            </a:rPr>
                            <a:t>0</a:t>
                          </a:r>
                        </a:p>
                      </a:txBody>
                      <a:tcPr anchor="ctr" horzOverflow="overflow">
                        <a:lnL w="28575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rgbClr val="00B0F0"/>
                            </a:buClr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kumimoji="0" lang="en-US" sz="1100" b="1" i="0" u="none" strike="noStrike" kern="1200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libri"/>
                              <a:ea typeface="+mn-ea"/>
                              <a:cs typeface="Calibri"/>
                            </a:rPr>
                            <a:t>1</a:t>
                          </a:r>
                        </a:p>
                      </a:txBody>
                      <a:tcPr anchor="ctr" horzOverflow="overflow">
                        <a:lnL w="28575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214085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rgbClr val="00B0F0"/>
                            </a:buClr>
                            <a:buSzTx/>
                            <a:buFont typeface="Arial" panose="020B0604020202020204" pitchFamily="34" charset="0"/>
                            <a:buNone/>
                            <a:tabLst/>
                          </a:pPr>
                          <a:r>
                            <a:rPr kumimoji="0" lang="en-US" sz="1100" b="0" i="0" u="none" strike="noStrike" kern="1200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libri"/>
                              <a:ea typeface="+mn-ea"/>
                              <a:cs typeface="Calibri"/>
                            </a:rPr>
                            <a:t>1</a:t>
                          </a:r>
                        </a:p>
                      </a:txBody>
                      <a:tcPr anchor="ctr" horzOverflow="overflow">
                        <a:lnL w="28575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rgbClr val="00B0F0"/>
                            </a:buClr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kumimoji="0" lang="en-US" sz="1100" b="0" i="0" u="none" strike="noStrike" kern="1200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libri"/>
                              <a:ea typeface="+mn-ea"/>
                              <a:cs typeface="Calibri"/>
                            </a:rPr>
                            <a:t>1</a:t>
                          </a:r>
                        </a:p>
                      </a:txBody>
                      <a:tcPr anchor="ctr" horzOverflow="overflow">
                        <a:lnL w="28575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rgbClr val="00B0F0"/>
                            </a:buClr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kumimoji="0" lang="en-US" sz="1100" b="1" i="0" u="none" strike="noStrike" kern="1200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libri"/>
                              <a:ea typeface="+mn-ea"/>
                              <a:cs typeface="Calibri"/>
                            </a:rPr>
                            <a:t>1</a:t>
                          </a:r>
                        </a:p>
                      </a:txBody>
                      <a:tcPr anchor="ctr" horzOverflow="overflow">
                        <a:lnL w="28575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1861595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4" name="Group 23">
                <a:extLst>
                  <a:ext uri="{FF2B5EF4-FFF2-40B4-BE49-F238E27FC236}">
                    <a16:creationId xmlns:a16="http://schemas.microsoft.com/office/drawing/2014/main" id="{4705A9E6-BA52-4B92-8E0B-5D3F8B9F091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81594283"/>
                  </p:ext>
                </p:extLst>
              </p:nvPr>
            </p:nvGraphicFramePr>
            <p:xfrm>
              <a:off x="6784692" y="1449290"/>
              <a:ext cx="1494888" cy="1310640"/>
            </p:xfrm>
            <a:graphic>
              <a:graphicData uri="http://schemas.openxmlformats.org/drawingml/2006/table">
                <a:tbl>
                  <a:tblPr/>
                  <a:tblGrid>
                    <a:gridCol w="30269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38684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853511">
                      <a:extLst>
                        <a:ext uri="{9D8B030D-6E8A-4147-A177-3AD203B41FA5}">
                          <a16:colId xmlns:a16="http://schemas.microsoft.com/office/drawing/2014/main" val="3743821538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 horzOverflow="overflow">
                        <a:lnL w="28575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4000" t="-4444" r="-402000" b="-39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 horzOverflow="overflow">
                        <a:lnL w="28575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92857" t="-4444" r="-258929" b="-39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rgbClr val="00B0F0"/>
                            </a:buClr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kumimoji="0" lang="en-US" sz="12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libri"/>
                              <a:ea typeface="+mn-ea"/>
                              <a:cs typeface="Calibri"/>
                            </a:rPr>
                            <a:t>Output</a:t>
                          </a:r>
                        </a:p>
                      </a:txBody>
                      <a:tcPr anchor="ctr" horzOverflow="overflow">
                        <a:lnL w="28575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009DDC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59080">
                    <a:tc>
                      <a:txBody>
                        <a:bodyPr/>
                        <a:lstStyle>
                          <a:lvl1pPr marL="0" algn="l" defTabSz="4572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1pPr>
                          <a:lvl2pPr marL="457200" algn="l" defTabSz="4572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2pPr>
                          <a:lvl3pPr marL="914400" algn="l" defTabSz="4572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3pPr>
                          <a:lvl4pPr marL="1371600" algn="l" defTabSz="4572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4pPr>
                          <a:lvl5pPr marL="1828800" algn="l" defTabSz="4572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5pPr>
                          <a:lvl6pPr marL="2286000" algn="l" defTabSz="4572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6pPr>
                          <a:lvl7pPr marL="2743200" algn="l" defTabSz="4572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7pPr>
                          <a:lvl8pPr marL="3200400" algn="l" defTabSz="4572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8pPr>
                          <a:lvl9pPr marL="3657600" algn="l" defTabSz="4572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rgbClr val="00B0F0"/>
                            </a:buClr>
                            <a:buSzTx/>
                            <a:buFont typeface="Arial" panose="020B0604020202020204" pitchFamily="34" charset="0"/>
                            <a:buNone/>
                            <a:tabLst/>
                          </a:pPr>
                          <a:r>
                            <a:rPr kumimoji="0" lang="en-US" sz="11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libri"/>
                              <a:cs typeface="Calibri"/>
                            </a:rPr>
                            <a:t>0</a:t>
                          </a:r>
                        </a:p>
                      </a:txBody>
                      <a:tcPr anchor="ctr" horzOverflow="overflow">
                        <a:lnL w="28575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4572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1pPr>
                          <a:lvl2pPr marL="457200" algn="l" defTabSz="4572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2pPr>
                          <a:lvl3pPr marL="914400" algn="l" defTabSz="4572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3pPr>
                          <a:lvl4pPr marL="1371600" algn="l" defTabSz="4572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4pPr>
                          <a:lvl5pPr marL="1828800" algn="l" defTabSz="4572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5pPr>
                          <a:lvl6pPr marL="2286000" algn="l" defTabSz="4572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6pPr>
                          <a:lvl7pPr marL="2743200" algn="l" defTabSz="4572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7pPr>
                          <a:lvl8pPr marL="3200400" algn="l" defTabSz="4572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8pPr>
                          <a:lvl9pPr marL="3657600" algn="l" defTabSz="4572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rgbClr val="00B0F0"/>
                            </a:buClr>
                            <a:buSzTx/>
                            <a:buFont typeface="Arial" panose="020B0604020202020204" pitchFamily="34" charset="0"/>
                            <a:buNone/>
                            <a:tabLst/>
                          </a:pPr>
                          <a:r>
                            <a:rPr kumimoji="0" lang="en-US" sz="11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libri"/>
                              <a:cs typeface="Calibri"/>
                            </a:rPr>
                            <a:t>0</a:t>
                          </a:r>
                        </a:p>
                      </a:txBody>
                      <a:tcPr anchor="ctr" horzOverflow="overflow">
                        <a:lnL w="28575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rgbClr val="00B0F0"/>
                            </a:buClr>
                            <a:buSzTx/>
                            <a:buFont typeface="Arial" panose="020B0604020202020204" pitchFamily="34" charset="0"/>
                            <a:buNone/>
                            <a:tabLst/>
                          </a:pPr>
                          <a:r>
                            <a:rPr kumimoji="0" lang="en-US" sz="11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libri"/>
                              <a:cs typeface="Calibri"/>
                            </a:rPr>
                            <a:t>0</a:t>
                          </a:r>
                        </a:p>
                      </a:txBody>
                      <a:tcPr anchor="ctr" horzOverflow="overflow">
                        <a:lnL w="28575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259080">
                    <a:tc>
                      <a:txBody>
                        <a:bodyPr/>
                        <a:lstStyle>
                          <a:lvl1pPr marL="0" algn="l" defTabSz="4572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1pPr>
                          <a:lvl2pPr marL="457200" algn="l" defTabSz="4572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2pPr>
                          <a:lvl3pPr marL="914400" algn="l" defTabSz="4572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3pPr>
                          <a:lvl4pPr marL="1371600" algn="l" defTabSz="4572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4pPr>
                          <a:lvl5pPr marL="1828800" algn="l" defTabSz="4572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5pPr>
                          <a:lvl6pPr marL="2286000" algn="l" defTabSz="4572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6pPr>
                          <a:lvl7pPr marL="2743200" algn="l" defTabSz="4572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7pPr>
                          <a:lvl8pPr marL="3200400" algn="l" defTabSz="4572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8pPr>
                          <a:lvl9pPr marL="3657600" algn="l" defTabSz="4572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rgbClr val="00B0F0"/>
                            </a:buClr>
                            <a:buSzTx/>
                            <a:buFont typeface="Arial" panose="020B0604020202020204" pitchFamily="34" charset="0"/>
                            <a:buNone/>
                            <a:tabLst/>
                          </a:pPr>
                          <a:r>
                            <a:rPr kumimoji="0" lang="en-US" sz="1100" b="0" i="0" u="none" strike="noStrike" kern="1200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libri"/>
                              <a:ea typeface="+mn-ea"/>
                              <a:cs typeface="Calibri"/>
                            </a:rPr>
                            <a:t>0</a:t>
                          </a:r>
                        </a:p>
                      </a:txBody>
                      <a:tcPr anchor="ctr" horzOverflow="overflow">
                        <a:lnL w="28575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4572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1pPr>
                          <a:lvl2pPr marL="457200" algn="l" defTabSz="4572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2pPr>
                          <a:lvl3pPr marL="914400" algn="l" defTabSz="4572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3pPr>
                          <a:lvl4pPr marL="1371600" algn="l" defTabSz="4572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4pPr>
                          <a:lvl5pPr marL="1828800" algn="l" defTabSz="4572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5pPr>
                          <a:lvl6pPr marL="2286000" algn="l" defTabSz="4572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6pPr>
                          <a:lvl7pPr marL="2743200" algn="l" defTabSz="4572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7pPr>
                          <a:lvl8pPr marL="3200400" algn="l" defTabSz="4572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8pPr>
                          <a:lvl9pPr marL="3657600" algn="l" defTabSz="4572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rgbClr val="00B0F0"/>
                            </a:buClr>
                            <a:buSzTx/>
                            <a:buFont typeface="Arial" panose="020B0604020202020204" pitchFamily="34" charset="0"/>
                            <a:buNone/>
                            <a:tabLst/>
                          </a:pPr>
                          <a:r>
                            <a:rPr kumimoji="0" lang="en-US" sz="1100" b="0" i="0" u="none" strike="noStrike" kern="1200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libri"/>
                              <a:ea typeface="+mn-ea"/>
                              <a:cs typeface="Calibri"/>
                            </a:rPr>
                            <a:t>1</a:t>
                          </a:r>
                        </a:p>
                      </a:txBody>
                      <a:tcPr anchor="ctr" horzOverflow="overflow">
                        <a:lnL w="28575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rgbClr val="00B0F0"/>
                            </a:buClr>
                            <a:buSzTx/>
                            <a:buFont typeface="Arial" panose="020B0604020202020204" pitchFamily="34" charset="0"/>
                            <a:buNone/>
                            <a:tabLst/>
                          </a:pPr>
                          <a:r>
                            <a:rPr kumimoji="0" lang="en-US" sz="1100" b="1" i="0" u="none" strike="noStrike" kern="1200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libri"/>
                              <a:ea typeface="+mn-ea"/>
                              <a:cs typeface="Calibri"/>
                            </a:rPr>
                            <a:t>1</a:t>
                          </a:r>
                        </a:p>
                      </a:txBody>
                      <a:tcPr anchor="ctr" horzOverflow="overflow">
                        <a:lnL w="28575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259080">
                    <a:tc>
                      <a:txBody>
                        <a:bodyPr/>
                        <a:lstStyle>
                          <a:lvl1pPr marL="0" algn="l" defTabSz="4572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1pPr>
                          <a:lvl2pPr marL="457200" algn="l" defTabSz="4572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2pPr>
                          <a:lvl3pPr marL="914400" algn="l" defTabSz="4572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3pPr>
                          <a:lvl4pPr marL="1371600" algn="l" defTabSz="4572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4pPr>
                          <a:lvl5pPr marL="1828800" algn="l" defTabSz="4572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5pPr>
                          <a:lvl6pPr marL="2286000" algn="l" defTabSz="4572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6pPr>
                          <a:lvl7pPr marL="2743200" algn="l" defTabSz="4572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7pPr>
                          <a:lvl8pPr marL="3200400" algn="l" defTabSz="4572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8pPr>
                          <a:lvl9pPr marL="3657600" algn="l" defTabSz="4572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rgbClr val="00B0F0"/>
                            </a:buClr>
                            <a:buSzTx/>
                            <a:buFont typeface="Arial" panose="020B0604020202020204" pitchFamily="34" charset="0"/>
                            <a:buNone/>
                            <a:tabLst/>
                          </a:pPr>
                          <a:r>
                            <a:rPr kumimoji="0" lang="en-US" sz="1100" b="0" i="0" u="none" strike="noStrike" kern="1200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libri"/>
                              <a:ea typeface="+mn-ea"/>
                              <a:cs typeface="Calibri"/>
                            </a:rPr>
                            <a:t>1</a:t>
                          </a:r>
                        </a:p>
                      </a:txBody>
                      <a:tcPr anchor="ctr" horzOverflow="overflow">
                        <a:lnL w="28575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4572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1pPr>
                          <a:lvl2pPr marL="457200" algn="l" defTabSz="4572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2pPr>
                          <a:lvl3pPr marL="914400" algn="l" defTabSz="4572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3pPr>
                          <a:lvl4pPr marL="1371600" algn="l" defTabSz="4572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4pPr>
                          <a:lvl5pPr marL="1828800" algn="l" defTabSz="4572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5pPr>
                          <a:lvl6pPr marL="2286000" algn="l" defTabSz="4572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6pPr>
                          <a:lvl7pPr marL="2743200" algn="l" defTabSz="4572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7pPr>
                          <a:lvl8pPr marL="3200400" algn="l" defTabSz="4572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8pPr>
                          <a:lvl9pPr marL="3657600" algn="l" defTabSz="4572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rgbClr val="00B0F0"/>
                            </a:buClr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kumimoji="0" lang="en-US" sz="1100" b="0" i="0" u="none" strike="noStrike" kern="1200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libri"/>
                              <a:ea typeface="+mn-ea"/>
                              <a:cs typeface="Calibri"/>
                            </a:rPr>
                            <a:t>0</a:t>
                          </a:r>
                        </a:p>
                      </a:txBody>
                      <a:tcPr anchor="ctr" horzOverflow="overflow">
                        <a:lnL w="28575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rgbClr val="00B0F0"/>
                            </a:buClr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kumimoji="0" lang="en-US" sz="1100" b="1" i="0" u="none" strike="noStrike" kern="1200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libri"/>
                              <a:ea typeface="+mn-ea"/>
                              <a:cs typeface="Calibri"/>
                            </a:rPr>
                            <a:t>1</a:t>
                          </a:r>
                        </a:p>
                      </a:txBody>
                      <a:tcPr anchor="ctr" horzOverflow="overflow">
                        <a:lnL w="28575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25908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rgbClr val="00B0F0"/>
                            </a:buClr>
                            <a:buSzTx/>
                            <a:buFont typeface="Arial" panose="020B0604020202020204" pitchFamily="34" charset="0"/>
                            <a:buNone/>
                            <a:tabLst/>
                          </a:pPr>
                          <a:r>
                            <a:rPr kumimoji="0" lang="en-US" sz="1100" b="0" i="0" u="none" strike="noStrike" kern="1200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libri"/>
                              <a:ea typeface="+mn-ea"/>
                              <a:cs typeface="Calibri"/>
                            </a:rPr>
                            <a:t>1</a:t>
                          </a:r>
                        </a:p>
                      </a:txBody>
                      <a:tcPr anchor="ctr" horzOverflow="overflow">
                        <a:lnL w="28575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rgbClr val="00B0F0"/>
                            </a:buClr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kumimoji="0" lang="en-US" sz="1100" b="0" i="0" u="none" strike="noStrike" kern="1200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libri"/>
                              <a:ea typeface="+mn-ea"/>
                              <a:cs typeface="Calibri"/>
                            </a:rPr>
                            <a:t>1</a:t>
                          </a:r>
                        </a:p>
                      </a:txBody>
                      <a:tcPr anchor="ctr" horzOverflow="overflow">
                        <a:lnL w="28575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rgbClr val="00B0F0"/>
                            </a:buClr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kumimoji="0" lang="en-US" sz="1100" b="1" i="0" u="none" strike="noStrike" kern="1200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libri"/>
                              <a:ea typeface="+mn-ea"/>
                              <a:cs typeface="Calibri"/>
                            </a:rPr>
                            <a:t>1</a:t>
                          </a:r>
                        </a:p>
                      </a:txBody>
                      <a:tcPr anchor="ctr" horzOverflow="overflow">
                        <a:lnL w="28575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1861595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5" name="Group 23">
                <a:extLst>
                  <a:ext uri="{FF2B5EF4-FFF2-40B4-BE49-F238E27FC236}">
                    <a16:creationId xmlns:a16="http://schemas.microsoft.com/office/drawing/2014/main" id="{8B708A28-6BC0-4154-B0AC-3F2DF7581505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4958793" y="4278875"/>
              <a:ext cx="1494888" cy="1310640"/>
            </p:xfrm>
            <a:graphic>
              <a:graphicData uri="http://schemas.openxmlformats.org/drawingml/2006/table">
                <a:tbl>
                  <a:tblPr/>
                  <a:tblGrid>
                    <a:gridCol w="30269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38684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853511">
                      <a:extLst>
                        <a:ext uri="{9D8B030D-6E8A-4147-A177-3AD203B41FA5}">
                          <a16:colId xmlns:a16="http://schemas.microsoft.com/office/drawing/2014/main" val="3743821538"/>
                        </a:ext>
                      </a:extLst>
                    </a:gridCol>
                  </a:tblGrid>
                  <a:tr h="256903">
                    <a:tc>
                      <a:txBody>
                        <a:bodyPr/>
                        <a:lstStyle>
                          <a:lvl1pPr marL="0" algn="l" defTabSz="4572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1pPr>
                          <a:lvl2pPr marL="457200" algn="l" defTabSz="4572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2pPr>
                          <a:lvl3pPr marL="914400" algn="l" defTabSz="4572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3pPr>
                          <a:lvl4pPr marL="1371600" algn="l" defTabSz="4572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4pPr>
                          <a:lvl5pPr marL="1828800" algn="l" defTabSz="4572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5pPr>
                          <a:lvl6pPr marL="2286000" algn="l" defTabSz="4572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6pPr>
                          <a:lvl7pPr marL="2743200" algn="l" defTabSz="4572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7pPr>
                          <a:lvl8pPr marL="3200400" algn="l" defTabSz="4572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8pPr>
                          <a:lvl9pPr marL="3657600" algn="l" defTabSz="4572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rgbClr val="00B0F0"/>
                            </a:buClr>
                            <a:buSzTx/>
                            <a:buFont typeface="Arial" panose="020B0604020202020204" pitchFamily="34" charset="0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200" b="1" i="1" u="none" strike="noStrike" cap="none" normalizeH="0" baseline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cs typeface="Calibri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200" b="1" i="1" u="none" strike="noStrike" cap="none" normalizeH="0" baseline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cs typeface="Calibri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kumimoji="0" lang="en-US" sz="1200" b="1" i="1" u="none" strike="noStrike" cap="none" normalizeH="0" baseline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cs typeface="Calibri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latin typeface="Calibri"/>
                            <a:cs typeface="Calibri"/>
                          </a:endParaRPr>
                        </a:p>
                      </a:txBody>
                      <a:tcPr anchor="ctr" horzOverflow="overflow">
                        <a:lnL w="28575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009DDC"/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4572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1pPr>
                          <a:lvl2pPr marL="457200" algn="l" defTabSz="4572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2pPr>
                          <a:lvl3pPr marL="914400" algn="l" defTabSz="4572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3pPr>
                          <a:lvl4pPr marL="1371600" algn="l" defTabSz="4572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4pPr>
                          <a:lvl5pPr marL="1828800" algn="l" defTabSz="4572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5pPr>
                          <a:lvl6pPr marL="2286000" algn="l" defTabSz="4572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6pPr>
                          <a:lvl7pPr marL="2743200" algn="l" defTabSz="4572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7pPr>
                          <a:lvl8pPr marL="3200400" algn="l" defTabSz="4572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8pPr>
                          <a:lvl9pPr marL="3657600" algn="l" defTabSz="4572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rgbClr val="00B0F0"/>
                            </a:buClr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200" b="1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white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Calibri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200" b="1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white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Calibri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kumimoji="0" lang="en-US" sz="1200" b="1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white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Calibri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2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libri"/>
                            <a:ea typeface="+mn-ea"/>
                            <a:cs typeface="Calibri"/>
                          </a:endParaRPr>
                        </a:p>
                      </a:txBody>
                      <a:tcPr anchor="ctr" horzOverflow="overflow">
                        <a:lnL w="28575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009DD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rgbClr val="00B0F0"/>
                            </a:buClr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kumimoji="0" lang="en-US" sz="12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libri"/>
                              <a:ea typeface="+mn-ea"/>
                              <a:cs typeface="Calibri"/>
                            </a:rPr>
                            <a:t>Output</a:t>
                          </a:r>
                        </a:p>
                      </a:txBody>
                      <a:tcPr anchor="ctr" horzOverflow="overflow">
                        <a:lnL w="28575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009DDC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14085">
                    <a:tc>
                      <a:txBody>
                        <a:bodyPr/>
                        <a:lstStyle>
                          <a:lvl1pPr marL="0" algn="l" defTabSz="4572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1pPr>
                          <a:lvl2pPr marL="457200" algn="l" defTabSz="4572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2pPr>
                          <a:lvl3pPr marL="914400" algn="l" defTabSz="4572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3pPr>
                          <a:lvl4pPr marL="1371600" algn="l" defTabSz="4572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4pPr>
                          <a:lvl5pPr marL="1828800" algn="l" defTabSz="4572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5pPr>
                          <a:lvl6pPr marL="2286000" algn="l" defTabSz="4572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6pPr>
                          <a:lvl7pPr marL="2743200" algn="l" defTabSz="4572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7pPr>
                          <a:lvl8pPr marL="3200400" algn="l" defTabSz="4572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8pPr>
                          <a:lvl9pPr marL="3657600" algn="l" defTabSz="4572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rgbClr val="00B0F0"/>
                            </a:buClr>
                            <a:buSzTx/>
                            <a:buFont typeface="Arial" panose="020B0604020202020204" pitchFamily="34" charset="0"/>
                            <a:buNone/>
                            <a:tabLst/>
                          </a:pPr>
                          <a:r>
                            <a:rPr kumimoji="0" lang="en-US" sz="11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libri"/>
                              <a:cs typeface="Calibri"/>
                            </a:rPr>
                            <a:t>0</a:t>
                          </a:r>
                        </a:p>
                      </a:txBody>
                      <a:tcPr anchor="ctr" horzOverflow="overflow">
                        <a:lnL w="28575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4572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1pPr>
                          <a:lvl2pPr marL="457200" algn="l" defTabSz="4572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2pPr>
                          <a:lvl3pPr marL="914400" algn="l" defTabSz="4572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3pPr>
                          <a:lvl4pPr marL="1371600" algn="l" defTabSz="4572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4pPr>
                          <a:lvl5pPr marL="1828800" algn="l" defTabSz="4572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5pPr>
                          <a:lvl6pPr marL="2286000" algn="l" defTabSz="4572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6pPr>
                          <a:lvl7pPr marL="2743200" algn="l" defTabSz="4572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7pPr>
                          <a:lvl8pPr marL="3200400" algn="l" defTabSz="4572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8pPr>
                          <a:lvl9pPr marL="3657600" algn="l" defTabSz="4572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rgbClr val="00B0F0"/>
                            </a:buClr>
                            <a:buSzTx/>
                            <a:buFont typeface="Arial" panose="020B0604020202020204" pitchFamily="34" charset="0"/>
                            <a:buNone/>
                            <a:tabLst/>
                          </a:pPr>
                          <a:r>
                            <a:rPr kumimoji="0" lang="en-US" sz="11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libri"/>
                              <a:cs typeface="Calibri"/>
                            </a:rPr>
                            <a:t>0</a:t>
                          </a:r>
                        </a:p>
                      </a:txBody>
                      <a:tcPr anchor="ctr" horzOverflow="overflow">
                        <a:lnL w="28575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rgbClr val="00B0F0"/>
                            </a:buClr>
                            <a:buSzTx/>
                            <a:buFont typeface="Arial" panose="020B0604020202020204" pitchFamily="34" charset="0"/>
                            <a:buNone/>
                            <a:tabLst/>
                          </a:pPr>
                          <a:r>
                            <a:rPr kumimoji="0" lang="en-US" sz="11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libri"/>
                              <a:cs typeface="Calibri"/>
                            </a:rPr>
                            <a:t>0</a:t>
                          </a:r>
                        </a:p>
                      </a:txBody>
                      <a:tcPr anchor="ctr" horzOverflow="overflow">
                        <a:lnL w="28575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214085">
                    <a:tc>
                      <a:txBody>
                        <a:bodyPr/>
                        <a:lstStyle>
                          <a:lvl1pPr marL="0" algn="l" defTabSz="4572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1pPr>
                          <a:lvl2pPr marL="457200" algn="l" defTabSz="4572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2pPr>
                          <a:lvl3pPr marL="914400" algn="l" defTabSz="4572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3pPr>
                          <a:lvl4pPr marL="1371600" algn="l" defTabSz="4572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4pPr>
                          <a:lvl5pPr marL="1828800" algn="l" defTabSz="4572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5pPr>
                          <a:lvl6pPr marL="2286000" algn="l" defTabSz="4572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6pPr>
                          <a:lvl7pPr marL="2743200" algn="l" defTabSz="4572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7pPr>
                          <a:lvl8pPr marL="3200400" algn="l" defTabSz="4572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8pPr>
                          <a:lvl9pPr marL="3657600" algn="l" defTabSz="4572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rgbClr val="00B0F0"/>
                            </a:buClr>
                            <a:buSzTx/>
                            <a:buFont typeface="Arial" panose="020B0604020202020204" pitchFamily="34" charset="0"/>
                            <a:buNone/>
                            <a:tabLst/>
                          </a:pPr>
                          <a:r>
                            <a:rPr kumimoji="0" lang="en-US" sz="1100" b="0" i="0" u="none" strike="noStrike" kern="1200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libri"/>
                              <a:ea typeface="+mn-ea"/>
                              <a:cs typeface="Calibri"/>
                            </a:rPr>
                            <a:t>0</a:t>
                          </a:r>
                        </a:p>
                      </a:txBody>
                      <a:tcPr anchor="ctr" horzOverflow="overflow">
                        <a:lnL w="28575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4572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1pPr>
                          <a:lvl2pPr marL="457200" algn="l" defTabSz="4572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2pPr>
                          <a:lvl3pPr marL="914400" algn="l" defTabSz="4572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3pPr>
                          <a:lvl4pPr marL="1371600" algn="l" defTabSz="4572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4pPr>
                          <a:lvl5pPr marL="1828800" algn="l" defTabSz="4572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5pPr>
                          <a:lvl6pPr marL="2286000" algn="l" defTabSz="4572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6pPr>
                          <a:lvl7pPr marL="2743200" algn="l" defTabSz="4572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7pPr>
                          <a:lvl8pPr marL="3200400" algn="l" defTabSz="4572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8pPr>
                          <a:lvl9pPr marL="3657600" algn="l" defTabSz="4572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rgbClr val="00B0F0"/>
                            </a:buClr>
                            <a:buSzTx/>
                            <a:buFont typeface="Arial" panose="020B0604020202020204" pitchFamily="34" charset="0"/>
                            <a:buNone/>
                            <a:tabLst/>
                          </a:pPr>
                          <a:r>
                            <a:rPr kumimoji="0" lang="en-US" sz="1100" b="0" i="0" u="none" strike="noStrike" kern="1200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libri"/>
                              <a:ea typeface="+mn-ea"/>
                              <a:cs typeface="Calibri"/>
                            </a:rPr>
                            <a:t>1</a:t>
                          </a:r>
                        </a:p>
                      </a:txBody>
                      <a:tcPr anchor="ctr" horzOverflow="overflow">
                        <a:lnL w="28575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rgbClr val="00B0F0"/>
                            </a:buClr>
                            <a:buSzTx/>
                            <a:buFont typeface="Arial" panose="020B0604020202020204" pitchFamily="34" charset="0"/>
                            <a:buNone/>
                            <a:tabLst/>
                          </a:pPr>
                          <a:r>
                            <a:rPr kumimoji="0" lang="en-US" sz="1100" b="1" i="0" u="none" strike="noStrike" kern="1200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libri"/>
                              <a:ea typeface="+mn-ea"/>
                              <a:cs typeface="Calibri"/>
                            </a:rPr>
                            <a:t>1</a:t>
                          </a:r>
                        </a:p>
                      </a:txBody>
                      <a:tcPr anchor="ctr" horzOverflow="overflow">
                        <a:lnL w="28575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214085">
                    <a:tc>
                      <a:txBody>
                        <a:bodyPr/>
                        <a:lstStyle>
                          <a:lvl1pPr marL="0" algn="l" defTabSz="4572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1pPr>
                          <a:lvl2pPr marL="457200" algn="l" defTabSz="4572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2pPr>
                          <a:lvl3pPr marL="914400" algn="l" defTabSz="4572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3pPr>
                          <a:lvl4pPr marL="1371600" algn="l" defTabSz="4572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4pPr>
                          <a:lvl5pPr marL="1828800" algn="l" defTabSz="4572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5pPr>
                          <a:lvl6pPr marL="2286000" algn="l" defTabSz="4572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6pPr>
                          <a:lvl7pPr marL="2743200" algn="l" defTabSz="4572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7pPr>
                          <a:lvl8pPr marL="3200400" algn="l" defTabSz="4572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8pPr>
                          <a:lvl9pPr marL="3657600" algn="l" defTabSz="4572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rgbClr val="00B0F0"/>
                            </a:buClr>
                            <a:buSzTx/>
                            <a:buFont typeface="Arial" panose="020B0604020202020204" pitchFamily="34" charset="0"/>
                            <a:buNone/>
                            <a:tabLst/>
                          </a:pPr>
                          <a:r>
                            <a:rPr kumimoji="0" lang="en-US" sz="1100" b="0" i="0" u="none" strike="noStrike" kern="1200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libri"/>
                              <a:ea typeface="+mn-ea"/>
                              <a:cs typeface="Calibri"/>
                            </a:rPr>
                            <a:t>1</a:t>
                          </a:r>
                        </a:p>
                      </a:txBody>
                      <a:tcPr anchor="ctr" horzOverflow="overflow">
                        <a:lnL w="28575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4572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1pPr>
                          <a:lvl2pPr marL="457200" algn="l" defTabSz="4572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2pPr>
                          <a:lvl3pPr marL="914400" algn="l" defTabSz="4572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3pPr>
                          <a:lvl4pPr marL="1371600" algn="l" defTabSz="4572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4pPr>
                          <a:lvl5pPr marL="1828800" algn="l" defTabSz="4572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5pPr>
                          <a:lvl6pPr marL="2286000" algn="l" defTabSz="4572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6pPr>
                          <a:lvl7pPr marL="2743200" algn="l" defTabSz="4572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7pPr>
                          <a:lvl8pPr marL="3200400" algn="l" defTabSz="4572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8pPr>
                          <a:lvl9pPr marL="3657600" algn="l" defTabSz="4572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rgbClr val="00B0F0"/>
                            </a:buClr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kumimoji="0" lang="en-US" sz="1100" b="0" i="0" u="none" strike="noStrike" kern="1200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libri"/>
                              <a:ea typeface="+mn-ea"/>
                              <a:cs typeface="Calibri"/>
                            </a:rPr>
                            <a:t>0</a:t>
                          </a:r>
                        </a:p>
                      </a:txBody>
                      <a:tcPr anchor="ctr" horzOverflow="overflow">
                        <a:lnL w="28575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rgbClr val="00B0F0"/>
                            </a:buClr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kumimoji="0" lang="en-US" sz="1100" b="1" i="0" u="none" strike="noStrike" kern="1200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libri"/>
                              <a:ea typeface="+mn-ea"/>
                              <a:cs typeface="Calibri"/>
                            </a:rPr>
                            <a:t>1</a:t>
                          </a:r>
                        </a:p>
                      </a:txBody>
                      <a:tcPr anchor="ctr" horzOverflow="overflow">
                        <a:lnL w="28575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214085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rgbClr val="00B0F0"/>
                            </a:buClr>
                            <a:buSzTx/>
                            <a:buFont typeface="Arial" panose="020B0604020202020204" pitchFamily="34" charset="0"/>
                            <a:buNone/>
                            <a:tabLst/>
                          </a:pPr>
                          <a:r>
                            <a:rPr kumimoji="0" lang="en-US" sz="1100" b="0" i="0" u="none" strike="noStrike" kern="1200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libri"/>
                              <a:ea typeface="+mn-ea"/>
                              <a:cs typeface="Calibri"/>
                            </a:rPr>
                            <a:t>1</a:t>
                          </a:r>
                        </a:p>
                      </a:txBody>
                      <a:tcPr anchor="ctr" horzOverflow="overflow">
                        <a:lnL w="28575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rgbClr val="00B0F0"/>
                            </a:buClr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kumimoji="0" lang="en-US" sz="1100" b="0" i="0" u="none" strike="noStrike" kern="1200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libri"/>
                              <a:ea typeface="+mn-ea"/>
                              <a:cs typeface="Calibri"/>
                            </a:rPr>
                            <a:t>1</a:t>
                          </a:r>
                        </a:p>
                      </a:txBody>
                      <a:tcPr anchor="ctr" horzOverflow="overflow">
                        <a:lnL w="28575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rgbClr val="00B0F0"/>
                            </a:buClr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kumimoji="0" lang="en-US" sz="1100" b="1" i="0" u="none" strike="noStrike" kern="1200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libri"/>
                              <a:ea typeface="+mn-ea"/>
                              <a:cs typeface="Calibri"/>
                            </a:rPr>
                            <a:t>0</a:t>
                          </a:r>
                        </a:p>
                      </a:txBody>
                      <a:tcPr anchor="ctr" horzOverflow="overflow">
                        <a:lnL w="28575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1861595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5" name="Group 23">
                <a:extLst>
                  <a:ext uri="{FF2B5EF4-FFF2-40B4-BE49-F238E27FC236}">
                    <a16:creationId xmlns:a16="http://schemas.microsoft.com/office/drawing/2014/main" id="{8B708A28-6BC0-4154-B0AC-3F2DF758150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33668774"/>
                  </p:ext>
                </p:extLst>
              </p:nvPr>
            </p:nvGraphicFramePr>
            <p:xfrm>
              <a:off x="4958793" y="4278875"/>
              <a:ext cx="1494888" cy="1310640"/>
            </p:xfrm>
            <a:graphic>
              <a:graphicData uri="http://schemas.openxmlformats.org/drawingml/2006/table">
                <a:tbl>
                  <a:tblPr/>
                  <a:tblGrid>
                    <a:gridCol w="30269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38684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853511">
                      <a:extLst>
                        <a:ext uri="{9D8B030D-6E8A-4147-A177-3AD203B41FA5}">
                          <a16:colId xmlns:a16="http://schemas.microsoft.com/office/drawing/2014/main" val="3743821538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 horzOverflow="overflow">
                        <a:lnL w="28575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4"/>
                          <a:stretch>
                            <a:fillRect l="-4000" t="-4444" r="-402000" b="-39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 horzOverflow="overflow">
                        <a:lnL w="28575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4"/>
                          <a:stretch>
                            <a:fillRect l="-92857" t="-4444" r="-258929" b="-39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rgbClr val="00B0F0"/>
                            </a:buClr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kumimoji="0" lang="en-US" sz="12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libri"/>
                              <a:ea typeface="+mn-ea"/>
                              <a:cs typeface="Calibri"/>
                            </a:rPr>
                            <a:t>Output</a:t>
                          </a:r>
                        </a:p>
                      </a:txBody>
                      <a:tcPr anchor="ctr" horzOverflow="overflow">
                        <a:lnL w="28575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009DDC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59080">
                    <a:tc>
                      <a:txBody>
                        <a:bodyPr/>
                        <a:lstStyle>
                          <a:lvl1pPr marL="0" algn="l" defTabSz="4572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1pPr>
                          <a:lvl2pPr marL="457200" algn="l" defTabSz="4572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2pPr>
                          <a:lvl3pPr marL="914400" algn="l" defTabSz="4572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3pPr>
                          <a:lvl4pPr marL="1371600" algn="l" defTabSz="4572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4pPr>
                          <a:lvl5pPr marL="1828800" algn="l" defTabSz="4572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5pPr>
                          <a:lvl6pPr marL="2286000" algn="l" defTabSz="4572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6pPr>
                          <a:lvl7pPr marL="2743200" algn="l" defTabSz="4572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7pPr>
                          <a:lvl8pPr marL="3200400" algn="l" defTabSz="4572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8pPr>
                          <a:lvl9pPr marL="3657600" algn="l" defTabSz="4572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rgbClr val="00B0F0"/>
                            </a:buClr>
                            <a:buSzTx/>
                            <a:buFont typeface="Arial" panose="020B0604020202020204" pitchFamily="34" charset="0"/>
                            <a:buNone/>
                            <a:tabLst/>
                          </a:pPr>
                          <a:r>
                            <a:rPr kumimoji="0" lang="en-US" sz="11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libri"/>
                              <a:cs typeface="Calibri"/>
                            </a:rPr>
                            <a:t>0</a:t>
                          </a:r>
                        </a:p>
                      </a:txBody>
                      <a:tcPr anchor="ctr" horzOverflow="overflow">
                        <a:lnL w="28575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4572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1pPr>
                          <a:lvl2pPr marL="457200" algn="l" defTabSz="4572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2pPr>
                          <a:lvl3pPr marL="914400" algn="l" defTabSz="4572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3pPr>
                          <a:lvl4pPr marL="1371600" algn="l" defTabSz="4572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4pPr>
                          <a:lvl5pPr marL="1828800" algn="l" defTabSz="4572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5pPr>
                          <a:lvl6pPr marL="2286000" algn="l" defTabSz="4572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6pPr>
                          <a:lvl7pPr marL="2743200" algn="l" defTabSz="4572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7pPr>
                          <a:lvl8pPr marL="3200400" algn="l" defTabSz="4572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8pPr>
                          <a:lvl9pPr marL="3657600" algn="l" defTabSz="4572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rgbClr val="00B0F0"/>
                            </a:buClr>
                            <a:buSzTx/>
                            <a:buFont typeface="Arial" panose="020B0604020202020204" pitchFamily="34" charset="0"/>
                            <a:buNone/>
                            <a:tabLst/>
                          </a:pPr>
                          <a:r>
                            <a:rPr kumimoji="0" lang="en-US" sz="11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libri"/>
                              <a:cs typeface="Calibri"/>
                            </a:rPr>
                            <a:t>0</a:t>
                          </a:r>
                        </a:p>
                      </a:txBody>
                      <a:tcPr anchor="ctr" horzOverflow="overflow">
                        <a:lnL w="28575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rgbClr val="00B0F0"/>
                            </a:buClr>
                            <a:buSzTx/>
                            <a:buFont typeface="Arial" panose="020B0604020202020204" pitchFamily="34" charset="0"/>
                            <a:buNone/>
                            <a:tabLst/>
                          </a:pPr>
                          <a:r>
                            <a:rPr kumimoji="0" lang="en-US" sz="11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libri"/>
                              <a:cs typeface="Calibri"/>
                            </a:rPr>
                            <a:t>0</a:t>
                          </a:r>
                        </a:p>
                      </a:txBody>
                      <a:tcPr anchor="ctr" horzOverflow="overflow">
                        <a:lnL w="28575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259080">
                    <a:tc>
                      <a:txBody>
                        <a:bodyPr/>
                        <a:lstStyle>
                          <a:lvl1pPr marL="0" algn="l" defTabSz="4572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1pPr>
                          <a:lvl2pPr marL="457200" algn="l" defTabSz="4572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2pPr>
                          <a:lvl3pPr marL="914400" algn="l" defTabSz="4572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3pPr>
                          <a:lvl4pPr marL="1371600" algn="l" defTabSz="4572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4pPr>
                          <a:lvl5pPr marL="1828800" algn="l" defTabSz="4572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5pPr>
                          <a:lvl6pPr marL="2286000" algn="l" defTabSz="4572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6pPr>
                          <a:lvl7pPr marL="2743200" algn="l" defTabSz="4572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7pPr>
                          <a:lvl8pPr marL="3200400" algn="l" defTabSz="4572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8pPr>
                          <a:lvl9pPr marL="3657600" algn="l" defTabSz="4572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rgbClr val="00B0F0"/>
                            </a:buClr>
                            <a:buSzTx/>
                            <a:buFont typeface="Arial" panose="020B0604020202020204" pitchFamily="34" charset="0"/>
                            <a:buNone/>
                            <a:tabLst/>
                          </a:pPr>
                          <a:r>
                            <a:rPr kumimoji="0" lang="en-US" sz="1100" b="0" i="0" u="none" strike="noStrike" kern="1200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libri"/>
                              <a:ea typeface="+mn-ea"/>
                              <a:cs typeface="Calibri"/>
                            </a:rPr>
                            <a:t>0</a:t>
                          </a:r>
                        </a:p>
                      </a:txBody>
                      <a:tcPr anchor="ctr" horzOverflow="overflow">
                        <a:lnL w="28575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4572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1pPr>
                          <a:lvl2pPr marL="457200" algn="l" defTabSz="4572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2pPr>
                          <a:lvl3pPr marL="914400" algn="l" defTabSz="4572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3pPr>
                          <a:lvl4pPr marL="1371600" algn="l" defTabSz="4572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4pPr>
                          <a:lvl5pPr marL="1828800" algn="l" defTabSz="4572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5pPr>
                          <a:lvl6pPr marL="2286000" algn="l" defTabSz="4572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6pPr>
                          <a:lvl7pPr marL="2743200" algn="l" defTabSz="4572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7pPr>
                          <a:lvl8pPr marL="3200400" algn="l" defTabSz="4572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8pPr>
                          <a:lvl9pPr marL="3657600" algn="l" defTabSz="4572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rgbClr val="00B0F0"/>
                            </a:buClr>
                            <a:buSzTx/>
                            <a:buFont typeface="Arial" panose="020B0604020202020204" pitchFamily="34" charset="0"/>
                            <a:buNone/>
                            <a:tabLst/>
                          </a:pPr>
                          <a:r>
                            <a:rPr kumimoji="0" lang="en-US" sz="1100" b="0" i="0" u="none" strike="noStrike" kern="1200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libri"/>
                              <a:ea typeface="+mn-ea"/>
                              <a:cs typeface="Calibri"/>
                            </a:rPr>
                            <a:t>1</a:t>
                          </a:r>
                        </a:p>
                      </a:txBody>
                      <a:tcPr anchor="ctr" horzOverflow="overflow">
                        <a:lnL w="28575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rgbClr val="00B0F0"/>
                            </a:buClr>
                            <a:buSzTx/>
                            <a:buFont typeface="Arial" panose="020B0604020202020204" pitchFamily="34" charset="0"/>
                            <a:buNone/>
                            <a:tabLst/>
                          </a:pPr>
                          <a:r>
                            <a:rPr kumimoji="0" lang="en-US" sz="1100" b="1" i="0" u="none" strike="noStrike" kern="1200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libri"/>
                              <a:ea typeface="+mn-ea"/>
                              <a:cs typeface="Calibri"/>
                            </a:rPr>
                            <a:t>1</a:t>
                          </a:r>
                        </a:p>
                      </a:txBody>
                      <a:tcPr anchor="ctr" horzOverflow="overflow">
                        <a:lnL w="28575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259080">
                    <a:tc>
                      <a:txBody>
                        <a:bodyPr/>
                        <a:lstStyle>
                          <a:lvl1pPr marL="0" algn="l" defTabSz="4572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1pPr>
                          <a:lvl2pPr marL="457200" algn="l" defTabSz="4572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2pPr>
                          <a:lvl3pPr marL="914400" algn="l" defTabSz="4572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3pPr>
                          <a:lvl4pPr marL="1371600" algn="l" defTabSz="4572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4pPr>
                          <a:lvl5pPr marL="1828800" algn="l" defTabSz="4572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5pPr>
                          <a:lvl6pPr marL="2286000" algn="l" defTabSz="4572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6pPr>
                          <a:lvl7pPr marL="2743200" algn="l" defTabSz="4572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7pPr>
                          <a:lvl8pPr marL="3200400" algn="l" defTabSz="4572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8pPr>
                          <a:lvl9pPr marL="3657600" algn="l" defTabSz="4572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rgbClr val="00B0F0"/>
                            </a:buClr>
                            <a:buSzTx/>
                            <a:buFont typeface="Arial" panose="020B0604020202020204" pitchFamily="34" charset="0"/>
                            <a:buNone/>
                            <a:tabLst/>
                          </a:pPr>
                          <a:r>
                            <a:rPr kumimoji="0" lang="en-US" sz="1100" b="0" i="0" u="none" strike="noStrike" kern="1200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libri"/>
                              <a:ea typeface="+mn-ea"/>
                              <a:cs typeface="Calibri"/>
                            </a:rPr>
                            <a:t>1</a:t>
                          </a:r>
                        </a:p>
                      </a:txBody>
                      <a:tcPr anchor="ctr" horzOverflow="overflow">
                        <a:lnL w="28575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4572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1pPr>
                          <a:lvl2pPr marL="457200" algn="l" defTabSz="4572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2pPr>
                          <a:lvl3pPr marL="914400" algn="l" defTabSz="4572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3pPr>
                          <a:lvl4pPr marL="1371600" algn="l" defTabSz="4572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4pPr>
                          <a:lvl5pPr marL="1828800" algn="l" defTabSz="4572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5pPr>
                          <a:lvl6pPr marL="2286000" algn="l" defTabSz="4572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6pPr>
                          <a:lvl7pPr marL="2743200" algn="l" defTabSz="4572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7pPr>
                          <a:lvl8pPr marL="3200400" algn="l" defTabSz="4572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8pPr>
                          <a:lvl9pPr marL="3657600" algn="l" defTabSz="4572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rgbClr val="00B0F0"/>
                            </a:buClr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kumimoji="0" lang="en-US" sz="1100" b="0" i="0" u="none" strike="noStrike" kern="1200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libri"/>
                              <a:ea typeface="+mn-ea"/>
                              <a:cs typeface="Calibri"/>
                            </a:rPr>
                            <a:t>0</a:t>
                          </a:r>
                        </a:p>
                      </a:txBody>
                      <a:tcPr anchor="ctr" horzOverflow="overflow">
                        <a:lnL w="28575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rgbClr val="00B0F0"/>
                            </a:buClr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kumimoji="0" lang="en-US" sz="1100" b="1" i="0" u="none" strike="noStrike" kern="1200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libri"/>
                              <a:ea typeface="+mn-ea"/>
                              <a:cs typeface="Calibri"/>
                            </a:rPr>
                            <a:t>1</a:t>
                          </a:r>
                        </a:p>
                      </a:txBody>
                      <a:tcPr anchor="ctr" horzOverflow="overflow">
                        <a:lnL w="28575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25908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rgbClr val="00B0F0"/>
                            </a:buClr>
                            <a:buSzTx/>
                            <a:buFont typeface="Arial" panose="020B0604020202020204" pitchFamily="34" charset="0"/>
                            <a:buNone/>
                            <a:tabLst/>
                          </a:pPr>
                          <a:r>
                            <a:rPr kumimoji="0" lang="en-US" sz="1100" b="0" i="0" u="none" strike="noStrike" kern="1200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libri"/>
                              <a:ea typeface="+mn-ea"/>
                              <a:cs typeface="Calibri"/>
                            </a:rPr>
                            <a:t>1</a:t>
                          </a:r>
                        </a:p>
                      </a:txBody>
                      <a:tcPr anchor="ctr" horzOverflow="overflow">
                        <a:lnL w="28575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rgbClr val="00B0F0"/>
                            </a:buClr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kumimoji="0" lang="en-US" sz="1100" b="0" i="0" u="none" strike="noStrike" kern="1200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libri"/>
                              <a:ea typeface="+mn-ea"/>
                              <a:cs typeface="Calibri"/>
                            </a:rPr>
                            <a:t>1</a:t>
                          </a:r>
                        </a:p>
                      </a:txBody>
                      <a:tcPr anchor="ctr" horzOverflow="overflow">
                        <a:lnL w="28575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rgbClr val="00B0F0"/>
                            </a:buClr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kumimoji="0" lang="en-US" sz="1100" b="1" i="0" u="none" strike="noStrike" kern="1200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libri"/>
                              <a:ea typeface="+mn-ea"/>
                              <a:cs typeface="Calibri"/>
                            </a:rPr>
                            <a:t>0</a:t>
                          </a:r>
                        </a:p>
                      </a:txBody>
                      <a:tcPr anchor="ctr" horzOverflow="overflow">
                        <a:lnL w="28575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18615953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67" name="Group 66">
            <a:extLst>
              <a:ext uri="{FF2B5EF4-FFF2-40B4-BE49-F238E27FC236}">
                <a16:creationId xmlns:a16="http://schemas.microsoft.com/office/drawing/2014/main" id="{00E0831E-C3DC-4627-8D03-7EB121C66433}"/>
              </a:ext>
            </a:extLst>
          </p:cNvPr>
          <p:cNvGrpSpPr/>
          <p:nvPr/>
        </p:nvGrpSpPr>
        <p:grpSpPr>
          <a:xfrm>
            <a:off x="921126" y="1247109"/>
            <a:ext cx="6631093" cy="5380924"/>
            <a:chOff x="921126" y="1247109"/>
            <a:chExt cx="6631093" cy="5380924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2E9BEA6B-2E14-497A-9A1E-4E2DD3C1E0C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21126" y="1247109"/>
              <a:ext cx="2447924" cy="2409353"/>
              <a:chOff x="1495425" y="1804909"/>
              <a:chExt cx="3798493" cy="3738641"/>
            </a:xfrm>
          </p:grpSpPr>
          <p:cxnSp>
            <p:nvCxnSpPr>
              <p:cNvPr id="4" name="Straight Connector 3">
                <a:extLst>
                  <a:ext uri="{FF2B5EF4-FFF2-40B4-BE49-F238E27FC236}">
                    <a16:creationId xmlns:a16="http://schemas.microsoft.com/office/drawing/2014/main" id="{BB97DB1F-D05F-40EB-B6B0-4CE77438BC19}"/>
                  </a:ext>
                </a:extLst>
              </p:cNvPr>
              <p:cNvCxnSpPr/>
              <p:nvPr/>
            </p:nvCxnSpPr>
            <p:spPr>
              <a:xfrm>
                <a:off x="1694381" y="1804909"/>
                <a:ext cx="0" cy="3581400"/>
              </a:xfrm>
              <a:prstGeom prst="line">
                <a:avLst/>
              </a:prstGeom>
              <a:ln w="28575" cap="rnd">
                <a:solidFill>
                  <a:schemeClr val="tx1"/>
                </a:solidFill>
                <a:head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" name="Straight Connector 4">
                <a:extLst>
                  <a:ext uri="{FF2B5EF4-FFF2-40B4-BE49-F238E27FC236}">
                    <a16:creationId xmlns:a16="http://schemas.microsoft.com/office/drawing/2014/main" id="{C4CFC9A8-8797-4958-9E3E-012F872ECEE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09470" y="5386309"/>
                <a:ext cx="3584448" cy="0"/>
              </a:xfrm>
              <a:prstGeom prst="line">
                <a:avLst/>
              </a:prstGeom>
              <a:ln w="28575" cap="rnd">
                <a:solidFill>
                  <a:schemeClr val="tx1"/>
                </a:solidFill>
                <a:head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2615B449-53F6-49ED-B0DC-33AD4EB125E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616658" y="3351276"/>
                <a:ext cx="155445" cy="155448"/>
              </a:xfrm>
              <a:prstGeom prst="ellipse">
                <a:avLst/>
              </a:prstGeom>
              <a:solidFill>
                <a:srgbClr val="01A1DD"/>
              </a:solidFill>
              <a:ln w="28575" cap="flat" cmpd="sng" algn="ctr">
                <a:solidFill>
                  <a:srgbClr val="01A1DD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/>
                <a:endParaRPr lang="en-US" sz="1100" b="1" kern="0" dirty="0">
                  <a:solidFill>
                    <a:srgbClr val="FF0000"/>
                  </a:solidFill>
                  <a:latin typeface="Arial"/>
                </a:endParaRPr>
              </a:p>
            </p:txBody>
          </p: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40E11117-2558-430F-9301-8A5B437669A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549698" y="5308581"/>
                <a:ext cx="155445" cy="155448"/>
              </a:xfrm>
              <a:prstGeom prst="ellipse">
                <a:avLst/>
              </a:prstGeom>
              <a:solidFill>
                <a:srgbClr val="01A1DD"/>
              </a:solidFill>
              <a:ln w="28575" cap="flat" cmpd="sng" algn="ctr">
                <a:solidFill>
                  <a:srgbClr val="01A1DD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/>
                <a:endParaRPr lang="en-US" sz="1100" b="1" kern="0" dirty="0">
                  <a:solidFill>
                    <a:srgbClr val="FF0000"/>
                  </a:solidFill>
                  <a:latin typeface="Arial"/>
                </a:endParaRPr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21EDFDCC-CE7E-4AD3-AD53-FDF28342EC4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616657" y="5294211"/>
                <a:ext cx="155445" cy="155448"/>
              </a:xfrm>
              <a:prstGeom prst="ellipse">
                <a:avLst/>
              </a:prstGeom>
              <a:solidFill>
                <a:srgbClr val="01A1DD"/>
              </a:solidFill>
              <a:ln w="28575" cap="flat" cmpd="sng" algn="ctr">
                <a:solidFill>
                  <a:srgbClr val="01A1DD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/>
                <a:endParaRPr lang="en-US" sz="1100" b="1" kern="0" dirty="0">
                  <a:solidFill>
                    <a:srgbClr val="FF0000"/>
                  </a:solidFill>
                  <a:latin typeface="Arial"/>
                </a:endParaRPr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E9282B02-F3FC-4404-BA97-C495BEE554B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546571" y="3351276"/>
                <a:ext cx="155445" cy="155448"/>
              </a:xfrm>
              <a:prstGeom prst="ellipse">
                <a:avLst/>
              </a:prstGeom>
              <a:solidFill>
                <a:srgbClr val="C00000"/>
              </a:solidFill>
              <a:ln w="28575" cap="flat" cmpd="sng" algn="ctr">
                <a:solidFill>
                  <a:srgbClr val="C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/>
                <a:endParaRPr lang="en-US" sz="1100" b="1" kern="0" dirty="0">
                  <a:solidFill>
                    <a:srgbClr val="FF0000"/>
                  </a:solidFill>
                  <a:latin typeface="Arial"/>
                </a:endParaRPr>
              </a:p>
            </p:txBody>
          </p: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2D4CF5E4-6463-4301-8109-8124E9B3E034}"/>
                  </a:ext>
                </a:extLst>
              </p:cNvPr>
              <p:cNvCxnSpPr>
                <a:stCxn id="6" idx="6"/>
                <a:endCxn id="13" idx="2"/>
              </p:cNvCxnSpPr>
              <p:nvPr/>
            </p:nvCxnSpPr>
            <p:spPr>
              <a:xfrm>
                <a:off x="1772103" y="3429000"/>
                <a:ext cx="1774468" cy="0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6AAF5B37-41E0-45EE-9AF2-770F80C9F0C1}"/>
                  </a:ext>
                </a:extLst>
              </p:cNvPr>
              <p:cNvCxnSpPr>
                <a:stCxn id="13" idx="4"/>
                <a:endCxn id="7" idx="0"/>
              </p:cNvCxnSpPr>
              <p:nvPr/>
            </p:nvCxnSpPr>
            <p:spPr>
              <a:xfrm>
                <a:off x="3624294" y="3506724"/>
                <a:ext cx="3127" cy="1801857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71BBB66B-88EA-426B-9DE2-EA51E318B7F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495425" y="2790825"/>
                <a:ext cx="3609975" cy="2752725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3236D754-D52F-423E-A594-489F18625E1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182421" y="1247109"/>
              <a:ext cx="2369798" cy="2358105"/>
              <a:chOff x="1616657" y="1804909"/>
              <a:chExt cx="3677261" cy="3659120"/>
            </a:xfrm>
          </p:grpSpPr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48499B1E-6F4C-48C8-A643-75AAFA5F5A0E}"/>
                  </a:ext>
                </a:extLst>
              </p:cNvPr>
              <p:cNvCxnSpPr/>
              <p:nvPr/>
            </p:nvCxnSpPr>
            <p:spPr>
              <a:xfrm>
                <a:off x="1694381" y="1804909"/>
                <a:ext cx="0" cy="3581400"/>
              </a:xfrm>
              <a:prstGeom prst="line">
                <a:avLst/>
              </a:prstGeom>
              <a:ln w="28575" cap="rnd">
                <a:solidFill>
                  <a:schemeClr val="tx1"/>
                </a:solidFill>
                <a:head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E26550B3-61EC-47C2-847A-547249CC15B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09470" y="5386309"/>
                <a:ext cx="3584448" cy="0"/>
              </a:xfrm>
              <a:prstGeom prst="line">
                <a:avLst/>
              </a:prstGeom>
              <a:ln w="28575" cap="rnd">
                <a:solidFill>
                  <a:schemeClr val="tx1"/>
                </a:solidFill>
                <a:head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A93E8173-D4AD-480B-9CC7-33C51EFA715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616658" y="3351276"/>
                <a:ext cx="155445" cy="155448"/>
              </a:xfrm>
              <a:prstGeom prst="ellipse">
                <a:avLst/>
              </a:prstGeom>
              <a:solidFill>
                <a:srgbClr val="01A1DD"/>
              </a:solidFill>
              <a:ln w="28575" cap="flat" cmpd="sng" algn="ctr">
                <a:solidFill>
                  <a:srgbClr val="01A1DD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/>
                <a:endParaRPr lang="en-US" sz="1100" b="1" kern="0" dirty="0">
                  <a:solidFill>
                    <a:srgbClr val="FF0000"/>
                  </a:solidFill>
                  <a:latin typeface="Arial"/>
                </a:endParaRPr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CB6A5B18-DC53-4318-B30D-FF9A2015440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549698" y="5308581"/>
                <a:ext cx="155445" cy="155448"/>
              </a:xfrm>
              <a:prstGeom prst="ellipse">
                <a:avLst/>
              </a:prstGeom>
              <a:solidFill>
                <a:srgbClr val="01A1DD"/>
              </a:solidFill>
              <a:ln w="28575" cap="flat" cmpd="sng" algn="ctr">
                <a:solidFill>
                  <a:srgbClr val="01A1DD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/>
                <a:endParaRPr lang="en-US" sz="1100" b="1" kern="0" dirty="0">
                  <a:solidFill>
                    <a:srgbClr val="FF0000"/>
                  </a:solidFill>
                  <a:latin typeface="Arial"/>
                </a:endParaRPr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67C41EAF-02F2-4B91-BED7-2EB6AD4A0EB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616657" y="5294211"/>
                <a:ext cx="155445" cy="155448"/>
              </a:xfrm>
              <a:prstGeom prst="ellipse">
                <a:avLst/>
              </a:prstGeom>
              <a:solidFill>
                <a:srgbClr val="C00000"/>
              </a:solidFill>
              <a:ln w="28575" cap="flat" cmpd="sng" algn="ctr">
                <a:solidFill>
                  <a:srgbClr val="C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/>
                <a:endParaRPr lang="en-US" sz="1100" b="1" kern="0" dirty="0">
                  <a:solidFill>
                    <a:srgbClr val="FF0000"/>
                  </a:solidFill>
                  <a:latin typeface="Arial"/>
                </a:endParaRPr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1D213F56-2E0B-4140-A612-8B25F52B501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546571" y="3351276"/>
                <a:ext cx="155445" cy="155448"/>
              </a:xfrm>
              <a:prstGeom prst="ellipse">
                <a:avLst/>
              </a:prstGeom>
              <a:solidFill>
                <a:srgbClr val="01A1DD"/>
              </a:solidFill>
              <a:ln w="28575" cap="flat" cmpd="sng" algn="ctr">
                <a:solidFill>
                  <a:srgbClr val="01A1DD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/>
                <a:endParaRPr lang="en-US" sz="1100" b="1" kern="0" dirty="0">
                  <a:solidFill>
                    <a:srgbClr val="FF0000"/>
                  </a:solidFill>
                  <a:latin typeface="Arial"/>
                </a:endParaRPr>
              </a:p>
            </p:txBody>
          </p: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388D7076-28C0-4433-BD93-074E36B17131}"/>
                  </a:ext>
                </a:extLst>
              </p:cNvPr>
              <p:cNvCxnSpPr>
                <a:stCxn id="32" idx="6"/>
                <a:endCxn id="35" idx="2"/>
              </p:cNvCxnSpPr>
              <p:nvPr/>
            </p:nvCxnSpPr>
            <p:spPr>
              <a:xfrm>
                <a:off x="1772103" y="3429000"/>
                <a:ext cx="1774468" cy="0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0DDBA6C3-3723-4FA0-BC18-2435A96A6DA7}"/>
                  </a:ext>
                </a:extLst>
              </p:cNvPr>
              <p:cNvCxnSpPr>
                <a:stCxn id="35" idx="4"/>
                <a:endCxn id="33" idx="0"/>
              </p:cNvCxnSpPr>
              <p:nvPr/>
            </p:nvCxnSpPr>
            <p:spPr>
              <a:xfrm>
                <a:off x="3624294" y="3506724"/>
                <a:ext cx="3127" cy="1801857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0F2D929B-E86A-4C06-B67E-C9C9DAB761A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240835" y="4117820"/>
              <a:ext cx="2447924" cy="2409353"/>
              <a:chOff x="1495425" y="1804909"/>
              <a:chExt cx="3798493" cy="3738641"/>
            </a:xfrm>
          </p:grpSpPr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EF2E5DD2-2A6F-4B7D-9DFF-8B84996BFBE6}"/>
                  </a:ext>
                </a:extLst>
              </p:cNvPr>
              <p:cNvCxnSpPr/>
              <p:nvPr/>
            </p:nvCxnSpPr>
            <p:spPr>
              <a:xfrm>
                <a:off x="1694381" y="1804909"/>
                <a:ext cx="0" cy="3581400"/>
              </a:xfrm>
              <a:prstGeom prst="line">
                <a:avLst/>
              </a:prstGeom>
              <a:ln w="28575" cap="rnd">
                <a:solidFill>
                  <a:schemeClr val="tx1"/>
                </a:solidFill>
                <a:head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E62BBD38-66B1-4626-A6EF-464D2329CD9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09470" y="5386309"/>
                <a:ext cx="3584448" cy="0"/>
              </a:xfrm>
              <a:prstGeom prst="line">
                <a:avLst/>
              </a:prstGeom>
              <a:ln w="28575" cap="rnd">
                <a:solidFill>
                  <a:schemeClr val="tx1"/>
                </a:solidFill>
                <a:head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63581DE7-F49E-43F9-BA6F-870F62A5EE0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616658" y="3351276"/>
                <a:ext cx="155445" cy="155448"/>
              </a:xfrm>
              <a:prstGeom prst="ellipse">
                <a:avLst/>
              </a:prstGeom>
              <a:solidFill>
                <a:srgbClr val="C00000"/>
              </a:solidFill>
              <a:ln w="28575" cap="flat" cmpd="sng" algn="ctr">
                <a:solidFill>
                  <a:srgbClr val="C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/>
                <a:endParaRPr lang="en-US" sz="1100" b="1" kern="0" dirty="0">
                  <a:solidFill>
                    <a:srgbClr val="FF0000"/>
                  </a:solidFill>
                  <a:latin typeface="Arial"/>
                </a:endParaRPr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D6DEBA6B-5F6E-467F-A1A4-14E4A969F23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549698" y="5308581"/>
                <a:ext cx="155445" cy="155448"/>
              </a:xfrm>
              <a:prstGeom prst="ellipse">
                <a:avLst/>
              </a:prstGeom>
              <a:solidFill>
                <a:srgbClr val="C00000"/>
              </a:solidFill>
              <a:ln w="28575" cap="flat" cmpd="sng" algn="ctr">
                <a:solidFill>
                  <a:srgbClr val="C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/>
                <a:endParaRPr lang="en-US" sz="1100" b="1" kern="0" dirty="0">
                  <a:solidFill>
                    <a:srgbClr val="FF0000"/>
                  </a:solidFill>
                  <a:latin typeface="Arial"/>
                </a:endParaRPr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35C12E28-B50C-4492-BD28-D3CE8D57B1F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616657" y="5294211"/>
                <a:ext cx="155445" cy="155448"/>
              </a:xfrm>
              <a:prstGeom prst="ellipse">
                <a:avLst/>
              </a:prstGeom>
              <a:solidFill>
                <a:srgbClr val="01A1DD"/>
              </a:solidFill>
              <a:ln w="28575" cap="flat" cmpd="sng" algn="ctr">
                <a:solidFill>
                  <a:srgbClr val="01A1DD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/>
                <a:endParaRPr lang="en-US" sz="1100" b="1" kern="0" dirty="0">
                  <a:solidFill>
                    <a:srgbClr val="FF0000"/>
                  </a:solidFill>
                  <a:latin typeface="Arial"/>
                </a:endParaRPr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756A2C20-0F5D-4421-ABAE-0B4A946D840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546571" y="3351276"/>
                <a:ext cx="155445" cy="155448"/>
              </a:xfrm>
              <a:prstGeom prst="ellipse">
                <a:avLst/>
              </a:prstGeom>
              <a:solidFill>
                <a:srgbClr val="01A1DD"/>
              </a:solidFill>
              <a:ln w="28575" cap="flat" cmpd="sng" algn="ctr">
                <a:solidFill>
                  <a:srgbClr val="01A1DD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/>
                <a:endParaRPr lang="en-US" sz="1100" b="1" kern="0" dirty="0">
                  <a:solidFill>
                    <a:srgbClr val="FF0000"/>
                  </a:solidFill>
                  <a:latin typeface="Arial"/>
                </a:endParaRPr>
              </a:p>
            </p:txBody>
          </p: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2E521D30-1859-41D6-AFEC-AD2A06F263DF}"/>
                  </a:ext>
                </a:extLst>
              </p:cNvPr>
              <p:cNvCxnSpPr>
                <a:stCxn id="42" idx="6"/>
                <a:endCxn id="45" idx="2"/>
              </p:cNvCxnSpPr>
              <p:nvPr/>
            </p:nvCxnSpPr>
            <p:spPr>
              <a:xfrm>
                <a:off x="1772103" y="3429000"/>
                <a:ext cx="1774468" cy="0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6DC231FA-98AD-4EEE-AF33-E4BA64CA85C8}"/>
                  </a:ext>
                </a:extLst>
              </p:cNvPr>
              <p:cNvCxnSpPr>
                <a:stCxn id="45" idx="4"/>
                <a:endCxn id="43" idx="0"/>
              </p:cNvCxnSpPr>
              <p:nvPr/>
            </p:nvCxnSpPr>
            <p:spPr>
              <a:xfrm>
                <a:off x="3624294" y="3506724"/>
                <a:ext cx="3127" cy="1801857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99C9AFEF-8375-43A7-A297-DD44A517AC3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495425" y="2790825"/>
                <a:ext cx="3609975" cy="2752725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FBCBE924-F3C4-4094-B10A-B7433024ACB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19345" y="5548190"/>
              <a:ext cx="1414423" cy="1079843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9C4A01AB-F9F8-4F89-B869-A33D5AA6C3B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921231" y="2629434"/>
              <a:ext cx="1414423" cy="1079843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 Box 307">
              <a:extLst>
                <a:ext uri="{FF2B5EF4-FFF2-40B4-BE49-F238E27FC236}">
                  <a16:creationId xmlns:a16="http://schemas.microsoft.com/office/drawing/2014/main" id="{0C1935FD-2047-41E0-A3D0-7437B00AE3B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91889" y="1452639"/>
              <a:ext cx="1490662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cs typeface="Calibri"/>
                </a:rPr>
                <a:t>AND</a:t>
              </a:r>
            </a:p>
          </p:txBody>
        </p:sp>
        <p:sp>
          <p:nvSpPr>
            <p:cNvPr id="65" name="Text Box 307">
              <a:extLst>
                <a:ext uri="{FF2B5EF4-FFF2-40B4-BE49-F238E27FC236}">
                  <a16:creationId xmlns:a16="http://schemas.microsoft.com/office/drawing/2014/main" id="{12A1C6F7-009F-4828-ACD6-99D76CC1504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40809" y="1455766"/>
              <a:ext cx="1490662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cs typeface="Calibri"/>
                </a:rPr>
                <a:t>OR</a:t>
              </a:r>
            </a:p>
          </p:txBody>
        </p:sp>
        <p:sp>
          <p:nvSpPr>
            <p:cNvPr id="66" name="Text Box 307">
              <a:extLst>
                <a:ext uri="{FF2B5EF4-FFF2-40B4-BE49-F238E27FC236}">
                  <a16:creationId xmlns:a16="http://schemas.microsoft.com/office/drawing/2014/main" id="{E8E1E31F-35E9-4BE0-A6F5-442916C770D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96130" y="4356259"/>
              <a:ext cx="1490662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cs typeface="Calibri"/>
                </a:rPr>
                <a:t>XOR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22546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371E11-DB74-41C6-9A7C-DDCEA8A4FA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Multi-Layer Perceptron (MLP)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BAC30A6-B949-4CE1-AC9C-B75C83C068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t>8</a:t>
            </a:fld>
            <a:endParaRPr lang="en-US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646E376-711D-4E5A-9D77-DA59E1E364BD}"/>
              </a:ext>
            </a:extLst>
          </p:cNvPr>
          <p:cNvGrpSpPr/>
          <p:nvPr/>
        </p:nvGrpSpPr>
        <p:grpSpPr>
          <a:xfrm>
            <a:off x="250964" y="994844"/>
            <a:ext cx="8703220" cy="5167291"/>
            <a:chOff x="250964" y="994844"/>
            <a:chExt cx="8703220" cy="5167291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49C1811F-50D0-48F5-87DB-BCA407C79C9E}"/>
                </a:ext>
              </a:extLst>
            </p:cNvPr>
            <p:cNvSpPr/>
            <p:nvPr/>
          </p:nvSpPr>
          <p:spPr>
            <a:xfrm rot="16200000">
              <a:off x="1572517" y="2803904"/>
              <a:ext cx="4808056" cy="1908406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285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400"/>
              <a:endParaRPr lang="en-US" b="1" kern="0" dirty="0">
                <a:solidFill>
                  <a:srgbClr val="FF0000"/>
                </a:solidFill>
                <a:latin typeface="Arial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8A1E174-3301-490B-8E53-87F900AA81DA}"/>
                </a:ext>
              </a:extLst>
            </p:cNvPr>
            <p:cNvSpPr/>
            <p:nvPr/>
          </p:nvSpPr>
          <p:spPr>
            <a:xfrm rot="16200000">
              <a:off x="4642568" y="2800154"/>
              <a:ext cx="4808056" cy="1908406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285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400"/>
              <a:endParaRPr lang="en-US" b="1" kern="0" dirty="0">
                <a:solidFill>
                  <a:srgbClr val="FF0000"/>
                </a:solidFill>
                <a:latin typeface="Arial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188D808-DB85-4270-B15C-0C48B9938D90}"/>
                </a:ext>
              </a:extLst>
            </p:cNvPr>
            <p:cNvSpPr/>
            <p:nvPr/>
          </p:nvSpPr>
          <p:spPr>
            <a:xfrm rot="16200000">
              <a:off x="-1348198" y="2949494"/>
              <a:ext cx="4808057" cy="1609734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285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400"/>
              <a:endParaRPr lang="en-US" sz="1100" b="1" kern="0" dirty="0">
                <a:solidFill>
                  <a:srgbClr val="FF0000"/>
                </a:solidFill>
                <a:latin typeface="Arial"/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674CD99C-50B8-4309-B706-D80F01C1965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1925" y="1624942"/>
              <a:ext cx="763861" cy="762419"/>
            </a:xfrm>
            <a:prstGeom prst="ellipse">
              <a:avLst/>
            </a:prstGeom>
            <a:solidFill>
              <a:srgbClr val="1B3764"/>
            </a:solidFill>
            <a:ln w="285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400"/>
              <a:endParaRPr lang="en-US" sz="1100" b="1" kern="0" dirty="0">
                <a:solidFill>
                  <a:srgbClr val="FF0000"/>
                </a:solidFill>
                <a:latin typeface="Arial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98B54607-016A-4A33-8C8D-8C0EAB879BF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1925" y="2760708"/>
              <a:ext cx="763861" cy="762419"/>
            </a:xfrm>
            <a:prstGeom prst="ellipse">
              <a:avLst/>
            </a:prstGeom>
            <a:solidFill>
              <a:srgbClr val="1B3764"/>
            </a:solidFill>
            <a:ln w="285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400"/>
              <a:endParaRPr lang="en-US" sz="1100" b="1" kern="0" dirty="0">
                <a:solidFill>
                  <a:srgbClr val="FF0000"/>
                </a:solidFill>
                <a:latin typeface="Arial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FCA93BD2-FC57-4D09-9393-FA66364A9E1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1925" y="3896474"/>
              <a:ext cx="763861" cy="762419"/>
            </a:xfrm>
            <a:prstGeom prst="ellipse">
              <a:avLst/>
            </a:prstGeom>
            <a:solidFill>
              <a:srgbClr val="1B3764"/>
            </a:solidFill>
            <a:ln w="285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400"/>
              <a:endParaRPr lang="en-US" sz="1100" b="1" kern="0" dirty="0">
                <a:solidFill>
                  <a:srgbClr val="FF0000"/>
                </a:solidFill>
                <a:latin typeface="Arial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383DB60-2913-424A-B246-DE935142C37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9766" y="5229003"/>
              <a:ext cx="763861" cy="762419"/>
            </a:xfrm>
            <a:prstGeom prst="ellipse">
              <a:avLst/>
            </a:prstGeom>
            <a:solidFill>
              <a:srgbClr val="1B3764"/>
            </a:solidFill>
            <a:ln w="285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400"/>
              <a:endParaRPr lang="en-US" sz="1100" b="1" kern="0" dirty="0">
                <a:solidFill>
                  <a:srgbClr val="FF0000"/>
                </a:solidFill>
                <a:latin typeface="Arial"/>
              </a:endParaRP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62023179-D083-4A9D-82F0-3746191409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05786" y="3472933"/>
              <a:ext cx="2263723" cy="822922"/>
            </a:xfrm>
            <a:prstGeom prst="line">
              <a:avLst/>
            </a:prstGeom>
            <a:ln w="28575">
              <a:solidFill>
                <a:schemeClr val="tx1"/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60E2E2A-5F81-47E9-97DA-9A41CEFEBFFF}"/>
                </a:ext>
              </a:extLst>
            </p:cNvPr>
            <p:cNvCxnSpPr>
              <a:cxnSpLocks/>
              <a:endCxn id="69" idx="1"/>
            </p:cNvCxnSpPr>
            <p:nvPr/>
          </p:nvCxnSpPr>
          <p:spPr>
            <a:xfrm>
              <a:off x="1031977" y="2214245"/>
              <a:ext cx="2462064" cy="791402"/>
            </a:xfrm>
            <a:prstGeom prst="line">
              <a:avLst/>
            </a:prstGeom>
            <a:ln w="28575">
              <a:solidFill>
                <a:schemeClr val="tx1"/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A83BCB7-BA7F-476A-9604-0C74F00EBBA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21369" y="4855582"/>
              <a:ext cx="1839010" cy="782518"/>
            </a:xfrm>
            <a:prstGeom prst="line">
              <a:avLst/>
            </a:prstGeom>
            <a:ln w="28575">
              <a:solidFill>
                <a:schemeClr val="tx1"/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64E02B85-9C30-418D-9E7B-F32A34E4B3F7}"/>
                    </a:ext>
                  </a:extLst>
                </p:cNvPr>
                <p:cNvSpPr txBox="1"/>
                <p:nvPr/>
              </p:nvSpPr>
              <p:spPr>
                <a:xfrm>
                  <a:off x="555172" y="1795952"/>
                  <a:ext cx="364907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64E02B85-9C30-418D-9E7B-F32A34E4B3F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5172" y="1795952"/>
                  <a:ext cx="364907" cy="369332"/>
                </a:xfrm>
                <a:prstGeom prst="rect">
                  <a:avLst/>
                </a:prstGeom>
                <a:blipFill>
                  <a:blip r:embed="rId2"/>
                  <a:stretch>
                    <a:fillRect l="-10000" r="-8333" b="-1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45C71F51-2B4B-4347-AD4E-DD6087EAE4B8}"/>
                    </a:ext>
                  </a:extLst>
                </p:cNvPr>
                <p:cNvSpPr txBox="1"/>
                <p:nvPr/>
              </p:nvSpPr>
              <p:spPr>
                <a:xfrm>
                  <a:off x="555450" y="2929211"/>
                  <a:ext cx="372025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45C71F51-2B4B-4347-AD4E-DD6087EAE4B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5450" y="2929211"/>
                  <a:ext cx="372025" cy="369332"/>
                </a:xfrm>
                <a:prstGeom prst="rect">
                  <a:avLst/>
                </a:prstGeom>
                <a:blipFill>
                  <a:blip r:embed="rId3"/>
                  <a:stretch>
                    <a:fillRect l="-9836" r="-8197" b="-1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F6438249-766C-4310-BB7A-E7451ABFB773}"/>
                    </a:ext>
                  </a:extLst>
                </p:cNvPr>
                <p:cNvSpPr txBox="1"/>
                <p:nvPr/>
              </p:nvSpPr>
              <p:spPr>
                <a:xfrm>
                  <a:off x="545537" y="4047026"/>
                  <a:ext cx="372025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F6438249-766C-4310-BB7A-E7451ABFB77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5537" y="4047026"/>
                  <a:ext cx="372025" cy="369332"/>
                </a:xfrm>
                <a:prstGeom prst="rect">
                  <a:avLst/>
                </a:prstGeom>
                <a:blipFill>
                  <a:blip r:embed="rId4"/>
                  <a:stretch>
                    <a:fillRect l="-9677" r="-6452" b="-1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1DE101F6-617E-4249-8EBF-17A1B266F544}"/>
                    </a:ext>
                  </a:extLst>
                </p:cNvPr>
                <p:cNvSpPr txBox="1"/>
                <p:nvPr/>
              </p:nvSpPr>
              <p:spPr>
                <a:xfrm>
                  <a:off x="1120509" y="5425546"/>
                  <a:ext cx="242374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en-US" sz="24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1DE101F6-617E-4249-8EBF-17A1B266F54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0509" y="5425546"/>
                  <a:ext cx="242374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30000" r="-27500" b="-65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94D1353F-3286-433F-94E9-3BBCC37B1D1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410411" y="2394801"/>
              <a:ext cx="1272365" cy="773598"/>
              <a:chOff x="4017992" y="2333844"/>
              <a:chExt cx="2658140" cy="1616149"/>
            </a:xfrm>
          </p:grpSpPr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CBB6A235-C877-400C-817F-30364C8D649D}"/>
                  </a:ext>
                </a:extLst>
              </p:cNvPr>
              <p:cNvSpPr/>
              <p:nvPr/>
            </p:nvSpPr>
            <p:spPr>
              <a:xfrm>
                <a:off x="4017992" y="2333844"/>
                <a:ext cx="2658140" cy="1616149"/>
              </a:xfrm>
              <a:prstGeom prst="ellipse">
                <a:avLst/>
              </a:prstGeom>
              <a:solidFill>
                <a:srgbClr val="01A1DD"/>
              </a:solidFill>
              <a:ln w="2857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/>
                <a:endParaRPr lang="en-US" sz="1100" b="1" kern="0" dirty="0">
                  <a:solidFill>
                    <a:srgbClr val="FF0000"/>
                  </a:solidFill>
                  <a:latin typeface="Arial"/>
                </a:endParaRPr>
              </a:p>
            </p:txBody>
          </p: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944233FF-E007-4442-9A69-45466FF85DB7}"/>
                  </a:ext>
                </a:extLst>
              </p:cNvPr>
              <p:cNvCxnSpPr>
                <a:cxnSpLocks/>
                <a:stCxn id="39" idx="0"/>
                <a:endCxn id="39" idx="4"/>
              </p:cNvCxnSpPr>
              <p:nvPr/>
            </p:nvCxnSpPr>
            <p:spPr>
              <a:xfrm>
                <a:off x="5347062" y="2333844"/>
                <a:ext cx="0" cy="1616149"/>
              </a:xfrm>
              <a:prstGeom prst="line">
                <a:avLst/>
              </a:prstGeom>
              <a:ln w="3175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DCBC454D-1795-4585-B333-EA72CEEC6916}"/>
                      </a:ext>
                    </a:extLst>
                  </p:cNvPr>
                  <p:cNvSpPr txBox="1"/>
                  <p:nvPr/>
                </p:nvSpPr>
                <p:spPr>
                  <a:xfrm>
                    <a:off x="4424182" y="2631671"/>
                    <a:ext cx="663080" cy="102877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320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oMath>
                      </m:oMathPara>
                    </a14:m>
                    <a:endParaRPr lang="en-US" sz="32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DCBC454D-1795-4585-B333-EA72CEEC691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24182" y="2631671"/>
                    <a:ext cx="663080" cy="1028779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42B24048-6541-4B3A-8AB6-B0C2AE00FF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34831" y="3251672"/>
              <a:ext cx="2249304" cy="100073"/>
            </a:xfrm>
            <a:prstGeom prst="line">
              <a:avLst/>
            </a:prstGeom>
            <a:ln w="28575">
              <a:solidFill>
                <a:schemeClr val="tx1"/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7FD197A-83EE-4A7E-A524-455F2DFDCE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1756" y="1794847"/>
              <a:ext cx="2266022" cy="222855"/>
            </a:xfrm>
            <a:prstGeom prst="line">
              <a:avLst/>
            </a:prstGeom>
            <a:ln w="28575">
              <a:solidFill>
                <a:schemeClr val="tx1"/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44A00221-6AB6-4E7B-B62F-7AE8C81CC6D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99158" y="2015110"/>
              <a:ext cx="2184977" cy="1148069"/>
            </a:xfrm>
            <a:prstGeom prst="line">
              <a:avLst/>
            </a:prstGeom>
            <a:ln w="28575">
              <a:solidFill>
                <a:schemeClr val="tx1"/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671A6F69-5F46-4725-B764-9450247BC3E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78656" y="2187374"/>
              <a:ext cx="2292464" cy="1937509"/>
            </a:xfrm>
            <a:prstGeom prst="line">
              <a:avLst/>
            </a:prstGeom>
            <a:ln w="28575">
              <a:solidFill>
                <a:schemeClr val="tx1"/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8C71DDF3-CCE2-4CE8-8D8B-B934278D806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71925" y="3594950"/>
              <a:ext cx="1930211" cy="1799314"/>
            </a:xfrm>
            <a:prstGeom prst="line">
              <a:avLst/>
            </a:prstGeom>
            <a:ln w="28575">
              <a:solidFill>
                <a:schemeClr val="tx1"/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3671AC1B-61FF-4770-AC08-5EAA8664E58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410411" y="4272094"/>
              <a:ext cx="1272365" cy="773598"/>
              <a:chOff x="4017992" y="2333844"/>
              <a:chExt cx="2658140" cy="1616149"/>
            </a:xfrm>
          </p:grpSpPr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9BC6A990-5FB0-4E65-9C5C-C0261E826C6B}"/>
                  </a:ext>
                </a:extLst>
              </p:cNvPr>
              <p:cNvSpPr/>
              <p:nvPr/>
            </p:nvSpPr>
            <p:spPr>
              <a:xfrm>
                <a:off x="4017992" y="2333844"/>
                <a:ext cx="2658140" cy="1616149"/>
              </a:xfrm>
              <a:prstGeom prst="ellipse">
                <a:avLst/>
              </a:prstGeom>
              <a:solidFill>
                <a:srgbClr val="01A1DD"/>
              </a:solidFill>
              <a:ln w="2857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/>
                <a:endParaRPr lang="en-US" sz="1100" b="1" kern="0" dirty="0">
                  <a:solidFill>
                    <a:srgbClr val="FF0000"/>
                  </a:solidFill>
                  <a:latin typeface="Arial"/>
                </a:endParaRPr>
              </a:p>
            </p:txBody>
          </p: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D8905CAF-AF71-4807-9E47-4501F9B17FFC}"/>
                  </a:ext>
                </a:extLst>
              </p:cNvPr>
              <p:cNvCxnSpPr>
                <a:cxnSpLocks/>
                <a:stCxn id="50" idx="0"/>
                <a:endCxn id="50" idx="4"/>
              </p:cNvCxnSpPr>
              <p:nvPr/>
            </p:nvCxnSpPr>
            <p:spPr>
              <a:xfrm>
                <a:off x="5347062" y="2333844"/>
                <a:ext cx="0" cy="1616149"/>
              </a:xfrm>
              <a:prstGeom prst="line">
                <a:avLst/>
              </a:prstGeom>
              <a:ln w="3175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2" name="TextBox 51">
                    <a:extLst>
                      <a:ext uri="{FF2B5EF4-FFF2-40B4-BE49-F238E27FC236}">
                        <a16:creationId xmlns:a16="http://schemas.microsoft.com/office/drawing/2014/main" id="{EC3C0ABF-2B31-4BEE-B678-AE661BAC6CD2}"/>
                      </a:ext>
                    </a:extLst>
                  </p:cNvPr>
                  <p:cNvSpPr txBox="1"/>
                  <p:nvPr/>
                </p:nvSpPr>
                <p:spPr>
                  <a:xfrm>
                    <a:off x="4424182" y="2631671"/>
                    <a:ext cx="663080" cy="102877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320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oMath>
                      </m:oMathPara>
                    </a14:m>
                    <a:endParaRPr lang="en-US" sz="32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2" name="TextBox 51">
                    <a:extLst>
                      <a:ext uri="{FF2B5EF4-FFF2-40B4-BE49-F238E27FC236}">
                        <a16:creationId xmlns:a16="http://schemas.microsoft.com/office/drawing/2014/main" id="{EC3C0ABF-2B31-4BEE-B678-AE661BAC6CD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24182" y="2631671"/>
                    <a:ext cx="663080" cy="1028779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04857D73-0F2C-44E4-93AB-E7FF418BEFE4}"/>
                </a:ext>
              </a:extLst>
            </p:cNvPr>
            <p:cNvSpPr/>
            <p:nvPr/>
          </p:nvSpPr>
          <p:spPr>
            <a:xfrm>
              <a:off x="3307706" y="1611881"/>
              <a:ext cx="1272365" cy="773598"/>
            </a:xfrm>
            <a:prstGeom prst="ellipse">
              <a:avLst/>
            </a:prstGeom>
            <a:solidFill>
              <a:srgbClr val="01A1DD"/>
            </a:solidFill>
            <a:ln w="285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400"/>
              <a:endParaRPr lang="en-US" sz="1100" b="1" kern="0" dirty="0">
                <a:solidFill>
                  <a:srgbClr val="FF0000"/>
                </a:solidFill>
                <a:latin typeface="Arial"/>
              </a:endParaRPr>
            </a:p>
          </p:txBody>
        </p: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99C1D553-693B-4B68-A0FB-ACE84FE1F40E}"/>
                </a:ext>
              </a:extLst>
            </p:cNvPr>
            <p:cNvCxnSpPr>
              <a:cxnSpLocks/>
            </p:cNvCxnSpPr>
            <p:nvPr/>
          </p:nvCxnSpPr>
          <p:spPr>
            <a:xfrm>
              <a:off x="3943889" y="1610773"/>
              <a:ext cx="0" cy="773598"/>
            </a:xfrm>
            <a:prstGeom prst="line">
              <a:avLst/>
            </a:prstGeom>
            <a:ln w="317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340A23E6-B901-4844-BAD4-9278A4375131}"/>
                    </a:ext>
                  </a:extLst>
                </p:cNvPr>
                <p:cNvSpPr txBox="1"/>
                <p:nvPr/>
              </p:nvSpPr>
              <p:spPr>
                <a:xfrm>
                  <a:off x="3502136" y="1754441"/>
                  <a:ext cx="317395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sz="320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oMath>
                    </m:oMathPara>
                  </a14:m>
                  <a:endParaRPr lang="en-US" sz="32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340A23E6-B901-4844-BAD4-9278A437513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02136" y="1754441"/>
                  <a:ext cx="317395" cy="492443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821FA4CA-D5A0-4D03-9690-1AE41F7109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69379" y="1856940"/>
              <a:ext cx="166355" cy="230940"/>
            </a:xfrm>
            <a:prstGeom prst="line">
              <a:avLst/>
            </a:prstGeom>
            <a:ln w="34925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9821DFDD-BAC1-4DDA-8ACB-681B6A6815E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307707" y="2892356"/>
              <a:ext cx="1272365" cy="773598"/>
              <a:chOff x="4017992" y="2333844"/>
              <a:chExt cx="2658140" cy="1616149"/>
            </a:xfrm>
          </p:grpSpPr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2606633D-BF80-4E5E-8547-4EED36DB467D}"/>
                  </a:ext>
                </a:extLst>
              </p:cNvPr>
              <p:cNvSpPr/>
              <p:nvPr/>
            </p:nvSpPr>
            <p:spPr>
              <a:xfrm>
                <a:off x="4017992" y="2333844"/>
                <a:ext cx="2658140" cy="1616149"/>
              </a:xfrm>
              <a:prstGeom prst="ellipse">
                <a:avLst/>
              </a:prstGeom>
              <a:solidFill>
                <a:srgbClr val="01A1DD"/>
              </a:solidFill>
              <a:ln w="2857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/>
                <a:endParaRPr lang="en-US" sz="1100" b="1" kern="0" dirty="0">
                  <a:solidFill>
                    <a:srgbClr val="FF0000"/>
                  </a:solidFill>
                  <a:latin typeface="Arial"/>
                </a:endParaRPr>
              </a:p>
            </p:txBody>
          </p: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04F6BDAC-C680-4415-9D36-CF99285DD312}"/>
                  </a:ext>
                </a:extLst>
              </p:cNvPr>
              <p:cNvCxnSpPr>
                <a:cxnSpLocks/>
                <a:stCxn id="69" idx="0"/>
                <a:endCxn id="69" idx="4"/>
              </p:cNvCxnSpPr>
              <p:nvPr/>
            </p:nvCxnSpPr>
            <p:spPr>
              <a:xfrm>
                <a:off x="5347063" y="2333844"/>
                <a:ext cx="0" cy="1616149"/>
              </a:xfrm>
              <a:prstGeom prst="line">
                <a:avLst/>
              </a:prstGeom>
              <a:ln w="3175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1" name="TextBox 70">
                    <a:extLst>
                      <a:ext uri="{FF2B5EF4-FFF2-40B4-BE49-F238E27FC236}">
                        <a16:creationId xmlns:a16="http://schemas.microsoft.com/office/drawing/2014/main" id="{FF5BC3D0-8EBC-4998-AE31-82D8E4293284}"/>
                      </a:ext>
                    </a:extLst>
                  </p:cNvPr>
                  <p:cNvSpPr txBox="1"/>
                  <p:nvPr/>
                </p:nvSpPr>
                <p:spPr>
                  <a:xfrm>
                    <a:off x="4424182" y="2631671"/>
                    <a:ext cx="663080" cy="102877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320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oMath>
                      </m:oMathPara>
                    </a14:m>
                    <a:endParaRPr lang="en-US" sz="32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1" name="TextBox 70">
                    <a:extLst>
                      <a:ext uri="{FF2B5EF4-FFF2-40B4-BE49-F238E27FC236}">
                        <a16:creationId xmlns:a16="http://schemas.microsoft.com/office/drawing/2014/main" id="{FF5BC3D0-8EBC-4998-AE31-82D8E429328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24182" y="2631671"/>
                    <a:ext cx="663080" cy="1028779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846FC996-05AB-4865-9845-9CF773BCA48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307706" y="4177212"/>
              <a:ext cx="1272365" cy="773598"/>
              <a:chOff x="4017992" y="2333844"/>
              <a:chExt cx="2658140" cy="1616149"/>
            </a:xfrm>
          </p:grpSpPr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50A6693C-FA50-4937-8DDF-B80B2A6C0E59}"/>
                  </a:ext>
                </a:extLst>
              </p:cNvPr>
              <p:cNvSpPr/>
              <p:nvPr/>
            </p:nvSpPr>
            <p:spPr>
              <a:xfrm>
                <a:off x="4017992" y="2333844"/>
                <a:ext cx="2658140" cy="1616149"/>
              </a:xfrm>
              <a:prstGeom prst="ellipse">
                <a:avLst/>
              </a:prstGeom>
              <a:solidFill>
                <a:srgbClr val="01A1DD"/>
              </a:solidFill>
              <a:ln w="2857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/>
                <a:endParaRPr lang="en-US" sz="1100" b="1" kern="0" dirty="0">
                  <a:solidFill>
                    <a:srgbClr val="FF0000"/>
                  </a:solidFill>
                  <a:latin typeface="Arial"/>
                </a:endParaRPr>
              </a:p>
            </p:txBody>
          </p: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6BFEBB69-FEF0-4FC5-B2B3-7F415554A54C}"/>
                  </a:ext>
                </a:extLst>
              </p:cNvPr>
              <p:cNvCxnSpPr>
                <a:cxnSpLocks/>
                <a:stCxn id="77" idx="0"/>
                <a:endCxn id="77" idx="4"/>
              </p:cNvCxnSpPr>
              <p:nvPr/>
            </p:nvCxnSpPr>
            <p:spPr>
              <a:xfrm>
                <a:off x="5347062" y="2333844"/>
                <a:ext cx="0" cy="1616149"/>
              </a:xfrm>
              <a:prstGeom prst="line">
                <a:avLst/>
              </a:prstGeom>
              <a:ln w="3175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9" name="TextBox 78">
                    <a:extLst>
                      <a:ext uri="{FF2B5EF4-FFF2-40B4-BE49-F238E27FC236}">
                        <a16:creationId xmlns:a16="http://schemas.microsoft.com/office/drawing/2014/main" id="{E8D38654-300E-461A-A137-5FC9FAF4BE8C}"/>
                      </a:ext>
                    </a:extLst>
                  </p:cNvPr>
                  <p:cNvSpPr txBox="1"/>
                  <p:nvPr/>
                </p:nvSpPr>
                <p:spPr>
                  <a:xfrm>
                    <a:off x="4424182" y="2631671"/>
                    <a:ext cx="663080" cy="102877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320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oMath>
                      </m:oMathPara>
                    </a14:m>
                    <a:endParaRPr lang="en-US" sz="32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9" name="TextBox 78">
                    <a:extLst>
                      <a:ext uri="{FF2B5EF4-FFF2-40B4-BE49-F238E27FC236}">
                        <a16:creationId xmlns:a16="http://schemas.microsoft.com/office/drawing/2014/main" id="{E8D38654-300E-461A-A137-5FC9FAF4BE8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24182" y="2631671"/>
                    <a:ext cx="663080" cy="1028779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E88D84A3-0349-4E72-A6CA-5D2767CCA1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08271" y="2319853"/>
              <a:ext cx="2180737" cy="2925971"/>
            </a:xfrm>
            <a:prstGeom prst="line">
              <a:avLst/>
            </a:prstGeom>
            <a:ln w="28575">
              <a:solidFill>
                <a:schemeClr val="tx1"/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29071034-45A3-48CA-B68B-4DCDBA24C553}"/>
                </a:ext>
              </a:extLst>
            </p:cNvPr>
            <p:cNvCxnSpPr>
              <a:cxnSpLocks/>
            </p:cNvCxnSpPr>
            <p:nvPr/>
          </p:nvCxnSpPr>
          <p:spPr>
            <a:xfrm>
              <a:off x="746935" y="2355641"/>
              <a:ext cx="2713444" cy="1938888"/>
            </a:xfrm>
            <a:prstGeom prst="line">
              <a:avLst/>
            </a:prstGeom>
            <a:ln w="28575">
              <a:solidFill>
                <a:schemeClr val="tx1"/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C694AC07-608D-439C-9C77-38E1F22CA3CD}"/>
                </a:ext>
              </a:extLst>
            </p:cNvPr>
            <p:cNvCxnSpPr>
              <a:cxnSpLocks/>
              <a:endCxn id="77" idx="2"/>
            </p:cNvCxnSpPr>
            <p:nvPr/>
          </p:nvCxnSpPr>
          <p:spPr>
            <a:xfrm>
              <a:off x="753416" y="3503816"/>
              <a:ext cx="2554290" cy="1060195"/>
            </a:xfrm>
            <a:prstGeom prst="line">
              <a:avLst/>
            </a:prstGeom>
            <a:ln w="28575">
              <a:solidFill>
                <a:schemeClr val="tx1"/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BD52AD7E-6917-4AA8-89E3-DD393308A0CA}"/>
                </a:ext>
              </a:extLst>
            </p:cNvPr>
            <p:cNvCxnSpPr>
              <a:cxnSpLocks/>
            </p:cNvCxnSpPr>
            <p:nvPr/>
          </p:nvCxnSpPr>
          <p:spPr>
            <a:xfrm>
              <a:off x="990248" y="4538375"/>
              <a:ext cx="2348162" cy="188109"/>
            </a:xfrm>
            <a:prstGeom prst="line">
              <a:avLst/>
            </a:prstGeom>
            <a:ln w="28575">
              <a:solidFill>
                <a:schemeClr val="tx1"/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id="{6A7164E5-FEF5-4A14-963D-9C60FFF38AF8}"/>
                </a:ext>
              </a:extLst>
            </p:cNvPr>
            <p:cNvGrpSpPr/>
            <p:nvPr/>
          </p:nvGrpSpPr>
          <p:grpSpPr>
            <a:xfrm>
              <a:off x="4045707" y="5271945"/>
              <a:ext cx="763861" cy="762419"/>
              <a:chOff x="4226639" y="990711"/>
              <a:chExt cx="763861" cy="762419"/>
            </a:xfrm>
          </p:grpSpPr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E7882408-7B3E-45D9-A061-65D81B596D0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226639" y="990711"/>
                <a:ext cx="763861" cy="762419"/>
              </a:xfrm>
              <a:prstGeom prst="ellipse">
                <a:avLst/>
              </a:prstGeom>
              <a:solidFill>
                <a:srgbClr val="1B3764"/>
              </a:solidFill>
              <a:ln w="2857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/>
                <a:endParaRPr lang="en-US" sz="1100" b="1" kern="0" dirty="0">
                  <a:solidFill>
                    <a:srgbClr val="FF0000"/>
                  </a:solidFill>
                  <a:latin typeface="Arial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0" name="TextBox 109">
                    <a:extLst>
                      <a:ext uri="{FF2B5EF4-FFF2-40B4-BE49-F238E27FC236}">
                        <a16:creationId xmlns:a16="http://schemas.microsoft.com/office/drawing/2014/main" id="{BB39E927-4BE9-4F12-9792-37923C0051FA}"/>
                      </a:ext>
                    </a:extLst>
                  </p:cNvPr>
                  <p:cNvSpPr txBox="1"/>
                  <p:nvPr/>
                </p:nvSpPr>
                <p:spPr>
                  <a:xfrm>
                    <a:off x="4487382" y="1187254"/>
                    <a:ext cx="242374" cy="36933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oMath>
                      </m:oMathPara>
                    </a14:m>
                    <a:endParaRPr lang="en-US" sz="24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10" name="TextBox 109">
                    <a:extLst>
                      <a:ext uri="{FF2B5EF4-FFF2-40B4-BE49-F238E27FC236}">
                        <a16:creationId xmlns:a16="http://schemas.microsoft.com/office/drawing/2014/main" id="{BB39E927-4BE9-4F12-9792-37923C0051F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87382" y="1187254"/>
                    <a:ext cx="242374" cy="369332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l="-30000" r="-27500" b="-655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14" name="Text Box 307">
              <a:extLst>
                <a:ext uri="{FF2B5EF4-FFF2-40B4-BE49-F238E27FC236}">
                  <a16:creationId xmlns:a16="http://schemas.microsoft.com/office/drawing/2014/main" id="{33BB7462-E254-4C60-86E1-A2F26CE3D65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3827" y="998853"/>
              <a:ext cx="1490662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cs typeface="Calibri"/>
                </a:rPr>
                <a:t>Input Layer</a:t>
              </a:r>
            </a:p>
          </p:txBody>
        </p:sp>
        <p:sp>
          <p:nvSpPr>
            <p:cNvPr id="115" name="Text Box 307">
              <a:extLst>
                <a:ext uri="{FF2B5EF4-FFF2-40B4-BE49-F238E27FC236}">
                  <a16:creationId xmlns:a16="http://schemas.microsoft.com/office/drawing/2014/main" id="{7394104C-9C88-4A69-BFDF-7A681A159FD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78168" y="994844"/>
              <a:ext cx="1490662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b="1" kern="0" dirty="0">
                  <a:solidFill>
                    <a:srgbClr val="000000"/>
                  </a:solidFill>
                  <a:latin typeface="Calibri"/>
                  <a:cs typeface="Calibri"/>
                </a:rPr>
                <a:t>Output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cs typeface="Calibri"/>
                </a:rPr>
                <a:t> Layer</a:t>
              </a:r>
            </a:p>
          </p:txBody>
        </p:sp>
        <p:sp>
          <p:nvSpPr>
            <p:cNvPr id="116" name="Text Box 307">
              <a:extLst>
                <a:ext uri="{FF2B5EF4-FFF2-40B4-BE49-F238E27FC236}">
                  <a16:creationId xmlns:a16="http://schemas.microsoft.com/office/drawing/2014/main" id="{1C15B649-E059-4940-AC72-4D167D94956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18906" y="994844"/>
              <a:ext cx="1490662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b="1" kern="0" dirty="0">
                  <a:solidFill>
                    <a:srgbClr val="000000"/>
                  </a:solidFill>
                  <a:latin typeface="Calibri"/>
                  <a:cs typeface="Calibri"/>
                </a:rPr>
                <a:t>Hidden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cs typeface="Calibri"/>
                </a:rPr>
                <a:t> Layer</a:t>
              </a:r>
            </a:p>
          </p:txBody>
        </p: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638BA0AB-E821-4961-858F-D43843587EA7}"/>
                </a:ext>
              </a:extLst>
            </p:cNvPr>
            <p:cNvCxnSpPr>
              <a:cxnSpLocks/>
            </p:cNvCxnSpPr>
            <p:nvPr/>
          </p:nvCxnSpPr>
          <p:spPr>
            <a:xfrm>
              <a:off x="4542219" y="1902545"/>
              <a:ext cx="1938264" cy="657153"/>
            </a:xfrm>
            <a:prstGeom prst="line">
              <a:avLst/>
            </a:prstGeom>
            <a:ln w="28575">
              <a:solidFill>
                <a:schemeClr val="tx1"/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F5D0A6C2-6FAD-4331-9E17-4904EB5045E1}"/>
                </a:ext>
              </a:extLst>
            </p:cNvPr>
            <p:cNvCxnSpPr>
              <a:cxnSpLocks/>
            </p:cNvCxnSpPr>
            <p:nvPr/>
          </p:nvCxnSpPr>
          <p:spPr>
            <a:xfrm>
              <a:off x="4503238" y="2157804"/>
              <a:ext cx="2064424" cy="2256850"/>
            </a:xfrm>
            <a:prstGeom prst="line">
              <a:avLst/>
            </a:prstGeom>
            <a:ln w="28575">
              <a:solidFill>
                <a:schemeClr val="tx1"/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453A94D2-45B8-4BFE-A529-236DA996BA6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03238" y="2895600"/>
              <a:ext cx="1926137" cy="218279"/>
            </a:xfrm>
            <a:prstGeom prst="line">
              <a:avLst/>
            </a:prstGeom>
            <a:ln w="28575">
              <a:solidFill>
                <a:schemeClr val="tx1"/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1769D1F3-BC64-4A62-B0B6-D384F904151A}"/>
                </a:ext>
              </a:extLst>
            </p:cNvPr>
            <p:cNvCxnSpPr>
              <a:cxnSpLocks/>
              <a:endCxn id="50" idx="2"/>
            </p:cNvCxnSpPr>
            <p:nvPr/>
          </p:nvCxnSpPr>
          <p:spPr>
            <a:xfrm>
              <a:off x="4415143" y="3573848"/>
              <a:ext cx="1995268" cy="1085045"/>
            </a:xfrm>
            <a:prstGeom prst="line">
              <a:avLst/>
            </a:prstGeom>
            <a:ln w="28575">
              <a:solidFill>
                <a:schemeClr val="tx1"/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21A3C091-DA6F-422C-9D59-E94BA612425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49561" y="3102849"/>
              <a:ext cx="2178868" cy="1335752"/>
            </a:xfrm>
            <a:prstGeom prst="line">
              <a:avLst/>
            </a:prstGeom>
            <a:ln w="28575">
              <a:solidFill>
                <a:schemeClr val="tx1"/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D70D069A-69F1-43A2-A975-FDFF8683999F}"/>
                </a:ext>
              </a:extLst>
            </p:cNvPr>
            <p:cNvCxnSpPr>
              <a:cxnSpLocks/>
            </p:cNvCxnSpPr>
            <p:nvPr/>
          </p:nvCxnSpPr>
          <p:spPr>
            <a:xfrm>
              <a:off x="4491296" y="4754279"/>
              <a:ext cx="1985704" cy="122521"/>
            </a:xfrm>
            <a:prstGeom prst="line">
              <a:avLst/>
            </a:prstGeom>
            <a:ln w="28575">
              <a:solidFill>
                <a:schemeClr val="tx1"/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747B82C8-33A8-43EB-A545-1492219D400C}"/>
                </a:ext>
              </a:extLst>
            </p:cNvPr>
            <p:cNvCxnSpPr>
              <a:cxnSpLocks/>
              <a:endCxn id="39" idx="4"/>
            </p:cNvCxnSpPr>
            <p:nvPr/>
          </p:nvCxnSpPr>
          <p:spPr>
            <a:xfrm flipV="1">
              <a:off x="4617250" y="3168399"/>
              <a:ext cx="2429344" cy="2169390"/>
            </a:xfrm>
            <a:prstGeom prst="line">
              <a:avLst/>
            </a:prstGeom>
            <a:ln w="28575">
              <a:solidFill>
                <a:schemeClr val="tx1"/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2DEDE6DC-B09B-4CE6-8676-5E5CC6A16E0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89525" y="4981752"/>
              <a:ext cx="1912555" cy="699383"/>
            </a:xfrm>
            <a:prstGeom prst="line">
              <a:avLst/>
            </a:prstGeom>
            <a:ln w="28575">
              <a:solidFill>
                <a:schemeClr val="tx1"/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593B7BC3-A476-4BAE-9AA3-50CB44F00141}"/>
                </a:ext>
              </a:extLst>
            </p:cNvPr>
            <p:cNvCxnSpPr>
              <a:cxnSpLocks/>
            </p:cNvCxnSpPr>
            <p:nvPr/>
          </p:nvCxnSpPr>
          <p:spPr>
            <a:xfrm>
              <a:off x="7682776" y="2760708"/>
              <a:ext cx="1271408" cy="0"/>
            </a:xfrm>
            <a:prstGeom prst="line">
              <a:avLst/>
            </a:prstGeom>
            <a:ln w="28575">
              <a:solidFill>
                <a:schemeClr val="tx1"/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DBD65EF9-B0F6-49CB-9FFE-89A5D910EE5F}"/>
                </a:ext>
              </a:extLst>
            </p:cNvPr>
            <p:cNvCxnSpPr>
              <a:cxnSpLocks/>
            </p:cNvCxnSpPr>
            <p:nvPr/>
          </p:nvCxnSpPr>
          <p:spPr>
            <a:xfrm>
              <a:off x="7682776" y="4658893"/>
              <a:ext cx="1271408" cy="0"/>
            </a:xfrm>
            <a:prstGeom prst="line">
              <a:avLst/>
            </a:prstGeom>
            <a:ln w="28575">
              <a:solidFill>
                <a:schemeClr val="tx1"/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69B09B8C-2879-42A4-98A4-CD6539E828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05689" y="2078869"/>
              <a:ext cx="278120" cy="0"/>
            </a:xfrm>
            <a:prstGeom prst="line">
              <a:avLst/>
            </a:prstGeom>
            <a:ln w="34925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FD06DA63-FE0B-48C4-B183-EA0B4692D8D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74146" y="3155375"/>
              <a:ext cx="166355" cy="230940"/>
            </a:xfrm>
            <a:prstGeom prst="line">
              <a:avLst/>
            </a:prstGeom>
            <a:ln w="34925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95A1730A-3B74-4843-8165-FF4AEA5449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10456" y="3377304"/>
              <a:ext cx="278120" cy="0"/>
            </a:xfrm>
            <a:prstGeom prst="line">
              <a:avLst/>
            </a:prstGeom>
            <a:ln w="34925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E4A8055C-B9F8-49F9-BADF-82B8C8BEDC1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69379" y="4447386"/>
              <a:ext cx="166355" cy="230940"/>
            </a:xfrm>
            <a:prstGeom prst="line">
              <a:avLst/>
            </a:prstGeom>
            <a:ln w="34925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39080D56-1541-445B-9E39-2222BFFDA5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05689" y="4669315"/>
              <a:ext cx="278120" cy="0"/>
            </a:xfrm>
            <a:prstGeom prst="line">
              <a:avLst/>
            </a:prstGeom>
            <a:ln w="34925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42B08703-07EE-4944-B769-1F9007126C0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92438" y="2670427"/>
              <a:ext cx="166355" cy="230940"/>
            </a:xfrm>
            <a:prstGeom prst="line">
              <a:avLst/>
            </a:prstGeom>
            <a:ln w="34925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04710E1B-36E5-4D7E-BA70-3DFA0B79D61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28748" y="2892356"/>
              <a:ext cx="278120" cy="0"/>
            </a:xfrm>
            <a:prstGeom prst="line">
              <a:avLst/>
            </a:prstGeom>
            <a:ln w="34925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0016B1F7-6D18-42ED-81BC-20E7D34FECA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86862" y="4542820"/>
              <a:ext cx="166355" cy="230940"/>
            </a:xfrm>
            <a:prstGeom prst="line">
              <a:avLst/>
            </a:prstGeom>
            <a:ln w="34925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67D2E3C5-36FB-4458-BE78-426728D377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23172" y="4764749"/>
              <a:ext cx="278120" cy="0"/>
            </a:xfrm>
            <a:prstGeom prst="line">
              <a:avLst/>
            </a:prstGeom>
            <a:ln w="34925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719411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DEFAE7F-FCF6-4ACF-B15E-96FE8497EB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t>9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6E044B-CA52-4633-AFBC-8380B224C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 Layers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169BE7-6E52-4940-A339-2BC8C4F998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Input</a:t>
            </a:r>
          </a:p>
          <a:p>
            <a:pPr lvl="1"/>
            <a:r>
              <a:rPr lang="en-US" dirty="0"/>
              <a:t>Deal with information directly exposed to input.</a:t>
            </a:r>
          </a:p>
          <a:p>
            <a:pPr lvl="1"/>
            <a:r>
              <a:rPr lang="en-US" dirty="0"/>
              <a:t>Example: Raw pixels in image.</a:t>
            </a:r>
          </a:p>
          <a:p>
            <a:r>
              <a:rPr lang="en-US" b="1" dirty="0"/>
              <a:t>Hidden</a:t>
            </a:r>
          </a:p>
          <a:p>
            <a:pPr lvl="1"/>
            <a:r>
              <a:rPr lang="en-US" dirty="0"/>
              <a:t>Not directly exposed to input.</a:t>
            </a:r>
          </a:p>
          <a:p>
            <a:pPr lvl="1"/>
            <a:r>
              <a:rPr lang="en-US" dirty="0"/>
              <a:t>Example: Determining edges of shapes.</a:t>
            </a:r>
          </a:p>
          <a:p>
            <a:r>
              <a:rPr lang="en-US" b="1" dirty="0"/>
              <a:t>Output</a:t>
            </a:r>
          </a:p>
          <a:p>
            <a:pPr lvl="1"/>
            <a:r>
              <a:rPr lang="en-US" dirty="0"/>
              <a:t>Format and output data relevant to problem.</a:t>
            </a:r>
          </a:p>
          <a:p>
            <a:pPr lvl="1"/>
            <a:r>
              <a:rPr lang="en-US" dirty="0"/>
              <a:t>Example: Determination that "this is a face" or "this is not a face."</a:t>
            </a:r>
          </a:p>
        </p:txBody>
      </p:sp>
    </p:spTree>
    <p:extLst>
      <p:ext uri="{BB962C8B-B14F-4D97-AF65-F5344CB8AC3E}">
        <p14:creationId xmlns:p14="http://schemas.microsoft.com/office/powerpoint/2010/main" val="3808874609"/>
      </p:ext>
    </p:extLst>
  </p:cSld>
  <p:clrMapOvr>
    <a:masterClrMapping/>
  </p:clrMapOvr>
</p:sld>
</file>

<file path=ppt/theme/theme1.xml><?xml version="1.0" encoding="utf-8"?>
<a:theme xmlns:a="http://schemas.openxmlformats.org/drawingml/2006/main" name="CNX">
  <a:themeElements>
    <a:clrScheme name="CNX 1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09DDC"/>
      </a:accent1>
      <a:accent2>
        <a:srgbClr val="1D76BB"/>
      </a:accent2>
      <a:accent3>
        <a:srgbClr val="F05323"/>
      </a:accent3>
      <a:accent4>
        <a:srgbClr val="1D3764"/>
      </a:accent4>
      <a:accent5>
        <a:srgbClr val="C1C5C9"/>
      </a:accent5>
      <a:accent6>
        <a:srgbClr val="009DDC"/>
      </a:accent6>
      <a:hlink>
        <a:srgbClr val="009DDC"/>
      </a:hlink>
      <a:folHlink>
        <a:srgbClr val="009DDC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28575" cap="flat" cmpd="sng" algn="ctr">
          <a:solidFill>
            <a:srgbClr val="FF0000"/>
          </a:solidFill>
          <a:prstDash val="solid"/>
        </a:ln>
        <a:effectLst/>
      </a:spPr>
      <a:bodyPr rtlCol="0" anchor="ctr"/>
      <a:lstStyle>
        <a:defPPr algn="ctr" defTabSz="914400">
          <a:defRPr sz="1100" b="1" kern="0" dirty="0" err="1" smtClean="0">
            <a:solidFill>
              <a:srgbClr val="FF0000"/>
            </a:solidFill>
            <a:latin typeface="Arial"/>
          </a:defRPr>
        </a:defPPr>
      </a:lstStyle>
    </a:spDef>
    <a:lnDef>
      <a:spPr>
        <a:ln w="19050">
          <a:solidFill>
            <a:schemeClr val="tx1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17" id="{28BAE127-A3FD-A04B-A586-7D7FEDE49638}" vid="{6F1373EB-6DC0-594B-9B1F-E3850451F6B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CNX_OV_Template</Template>
  <TotalTime>485</TotalTime>
  <Words>3200</Words>
  <Application>Microsoft Office PowerPoint</Application>
  <PresentationFormat>On-screen Show (4:3)</PresentationFormat>
  <Paragraphs>735</Paragraphs>
  <Slides>50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5" baseType="lpstr">
      <vt:lpstr>Arial</vt:lpstr>
      <vt:lpstr>Calibri</vt:lpstr>
      <vt:lpstr>Cambria Math</vt:lpstr>
      <vt:lpstr>Courier New</vt:lpstr>
      <vt:lpstr>CNX</vt:lpstr>
      <vt:lpstr>Building Artificial Neural Networks</vt:lpstr>
      <vt:lpstr>PowerPoint Presentation</vt:lpstr>
      <vt:lpstr>Artificial Neural Network (ANN)</vt:lpstr>
      <vt:lpstr>Perceptron</vt:lpstr>
      <vt:lpstr>Multi-Label Classification Perceptron</vt:lpstr>
      <vt:lpstr>Perceptron Training</vt:lpstr>
      <vt:lpstr>Perceptron Shortcomings</vt:lpstr>
      <vt:lpstr>Multi-Layer Perceptron (MLP)</vt:lpstr>
      <vt:lpstr>ANN Layers</vt:lpstr>
      <vt:lpstr>Backpropagation</vt:lpstr>
      <vt:lpstr>Activation Functions</vt:lpstr>
      <vt:lpstr>Build an MLP</vt:lpstr>
      <vt:lpstr>Use Python for MLPs</vt:lpstr>
      <vt:lpstr>Activity: Building an MLP</vt:lpstr>
      <vt:lpstr>PowerPoint Presentation</vt:lpstr>
      <vt:lpstr>Traditional ANN Shortcomings</vt:lpstr>
      <vt:lpstr>Convolutional Neural Network (CNN)</vt:lpstr>
      <vt:lpstr>CNN Filters (Slide 1 of 2)</vt:lpstr>
      <vt:lpstr>CNN Filters (Animated) (Slide 2 of 2)</vt:lpstr>
      <vt:lpstr>CNN Filter Example (Slide 1 of 4)</vt:lpstr>
      <vt:lpstr>CNN Filter Example (Slide 2 of 4)</vt:lpstr>
      <vt:lpstr>CNN Filter Example (Slide 3 of 4)</vt:lpstr>
      <vt:lpstr>CNN Filter Example (Slide 4 of 4)</vt:lpstr>
      <vt:lpstr>Padding</vt:lpstr>
      <vt:lpstr>Stride</vt:lpstr>
      <vt:lpstr>Pooling Layer</vt:lpstr>
      <vt:lpstr>CNN Architecture</vt:lpstr>
      <vt:lpstr>Generative Adversarial Network (GAN)</vt:lpstr>
      <vt:lpstr>GAN Architecture</vt:lpstr>
      <vt:lpstr>Build a CNN</vt:lpstr>
      <vt:lpstr>Use Python for CNNs</vt:lpstr>
      <vt:lpstr>Activity: Building a CNN</vt:lpstr>
      <vt:lpstr>Activity: (Optional) Building a CNN to Classify Handwritten Characters</vt:lpstr>
      <vt:lpstr>PowerPoint Presentation</vt:lpstr>
      <vt:lpstr>Recurrent Neural Network (RNN) (Slide 1 of 3)</vt:lpstr>
      <vt:lpstr>Recurrent Neural Network (RNN) (Slide 2 of 3)</vt:lpstr>
      <vt:lpstr>Recurrent Neural Network (RNN) (Slide 3 of 3)</vt:lpstr>
      <vt:lpstr>Memory Cell</vt:lpstr>
      <vt:lpstr>RNN Training</vt:lpstr>
      <vt:lpstr>RNN Shortcomings</vt:lpstr>
      <vt:lpstr>Long Short-Term Memory (LSTM) Cell</vt:lpstr>
      <vt:lpstr>LSTM Cell Architecture</vt:lpstr>
      <vt:lpstr>LSTM Cell Process (Slide 1 of 2)</vt:lpstr>
      <vt:lpstr>LSTM Cell Process (Animated) (Slide 2 of 2)</vt:lpstr>
      <vt:lpstr>Embedding</vt:lpstr>
      <vt:lpstr>Bag-of-Words</vt:lpstr>
      <vt:lpstr>Build an RNN</vt:lpstr>
      <vt:lpstr>Use Python for RNNs</vt:lpstr>
      <vt:lpstr>Activity: Building an RNN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Building Artificial Neural Networks</dc:title>
  <dc:creator>Brian Wilson</dc:creator>
  <cp:lastModifiedBy>Michelle Farney</cp:lastModifiedBy>
  <cp:revision>52</cp:revision>
  <dcterms:created xsi:type="dcterms:W3CDTF">2019-10-24T16:32:32Z</dcterms:created>
  <dcterms:modified xsi:type="dcterms:W3CDTF">2020-01-31T14:28:57Z</dcterms:modified>
</cp:coreProperties>
</file>